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2"/>
  </p:notesMasterIdLst>
  <p:handoutMasterIdLst>
    <p:handoutMasterId r:id="rId13"/>
  </p:handoutMasterIdLst>
  <p:sldIdLst>
    <p:sldId id="256" r:id="rId2"/>
    <p:sldId id="367" r:id="rId3"/>
    <p:sldId id="261" r:id="rId4"/>
    <p:sldId id="364" r:id="rId5"/>
    <p:sldId id="262" r:id="rId6"/>
    <p:sldId id="350" r:id="rId7"/>
    <p:sldId id="366" r:id="rId8"/>
    <p:sldId id="361" r:id="rId9"/>
    <p:sldId id="365" r:id="rId10"/>
    <p:sldId id="368" r:id="rId11"/>
  </p:sldIdLst>
  <p:sldSz cx="12195175" cy="6859588"/>
  <p:notesSz cx="6858000" cy="9945688"/>
  <p:defaultTextStyle>
    <a:defPPr>
      <a:defRPr lang="en-US"/>
    </a:defPPr>
    <a:lvl1pPr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1pPr>
    <a:lvl2pPr marL="610042"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2pPr>
    <a:lvl3pPr marL="1220084"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3pPr>
    <a:lvl4pPr marL="1830126"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4pPr>
    <a:lvl5pPr marL="2440168"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5pPr>
    <a:lvl6pPr marL="3050210"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6pPr>
    <a:lvl7pPr marL="3660252"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7pPr>
    <a:lvl8pPr marL="4270294"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8pPr>
    <a:lvl9pPr marL="4880336"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9pPr>
  </p:defaultTextStyle>
  <p:extLst>
    <p:ext uri="{EFAFB233-063F-42B5-8137-9DF3F51BA10A}">
      <p15:sldGuideLst xmlns:p15="http://schemas.microsoft.com/office/powerpoint/2012/main">
        <p15:guide id="1" orient="horz" pos="1435" userDrawn="1">
          <p15:clr>
            <a:srgbClr val="A4A3A4"/>
          </p15:clr>
        </p15:guide>
        <p15:guide id="2" pos="2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pa Merricks" initials="PM" lastIdx="1" clrIdx="0">
    <p:extLst>
      <p:ext uri="{19B8F6BF-5375-455C-9EA6-DF929625EA0E}">
        <p15:presenceInfo xmlns:p15="http://schemas.microsoft.com/office/powerpoint/2012/main" userId="S-1-5-21-1662482463-1396073774-1845911597-8868" providerId="AD"/>
      </p:ext>
    </p:extLst>
  </p:cmAuthor>
  <p:cmAuthor id="2" name="Bridget Gourlay" initials="BG" lastIdx="1" clrIdx="1">
    <p:extLst>
      <p:ext uri="{19B8F6BF-5375-455C-9EA6-DF929625EA0E}">
        <p15:presenceInfo xmlns:p15="http://schemas.microsoft.com/office/powerpoint/2012/main" userId="S::Bridget.Gourlay@ndcs.org.uk::febadb63-a701-4372-a49f-56b11fb8ef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007E"/>
    <a:srgbClr val="87027B"/>
    <a:srgbClr val="0092BC"/>
    <a:srgbClr val="468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87557" autoAdjust="0"/>
  </p:normalViewPr>
  <p:slideViewPr>
    <p:cSldViewPr>
      <p:cViewPr varScale="1">
        <p:scale>
          <a:sx n="70" d="100"/>
          <a:sy n="70" d="100"/>
        </p:scale>
        <p:origin x="420" y="32"/>
      </p:cViewPr>
      <p:guideLst>
        <p:guide orient="horz" pos="1435"/>
        <p:guide pos="272"/>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1852"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EB724E-F974-4755-A898-BD275111A78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05455312-1EAC-430B-A6E0-3C7F8708E49A}">
      <dgm:prSet/>
      <dgm:spPr/>
      <dgm:t>
        <a:bodyPr/>
        <a:lstStyle/>
        <a:p>
          <a:r>
            <a:rPr lang="en-US" b="0" dirty="0"/>
            <a:t>Deaf awareness training given to all employers</a:t>
          </a:r>
          <a:endParaRPr lang="en-US" dirty="0"/>
        </a:p>
      </dgm:t>
    </dgm:pt>
    <dgm:pt modelId="{77A1C1EF-5AF0-40D5-B1B2-5F2510EAC88F}" type="parTrans" cxnId="{B9B29347-6314-4F06-B0ED-DF6456C7BF9D}">
      <dgm:prSet/>
      <dgm:spPr/>
      <dgm:t>
        <a:bodyPr/>
        <a:lstStyle/>
        <a:p>
          <a:endParaRPr lang="en-US"/>
        </a:p>
      </dgm:t>
    </dgm:pt>
    <dgm:pt modelId="{85C500D5-0455-4B7A-AB20-B93116CC8E94}" type="sibTrans" cxnId="{B9B29347-6314-4F06-B0ED-DF6456C7BF9D}">
      <dgm:prSet/>
      <dgm:spPr/>
      <dgm:t>
        <a:bodyPr/>
        <a:lstStyle/>
        <a:p>
          <a:endParaRPr lang="en-US"/>
        </a:p>
      </dgm:t>
    </dgm:pt>
    <dgm:pt modelId="{6DBF5C57-E464-486C-B199-D7CC52D905F4}">
      <dgm:prSet/>
      <dgm:spPr/>
      <dgm:t>
        <a:bodyPr/>
        <a:lstStyle/>
        <a:p>
          <a:r>
            <a:rPr lang="en-US" b="0" dirty="0"/>
            <a:t>Two employers received financial support to hire Kenya Sign Language Interpreters</a:t>
          </a:r>
          <a:endParaRPr lang="en-US" dirty="0"/>
        </a:p>
      </dgm:t>
    </dgm:pt>
    <dgm:pt modelId="{C330F7D0-FEC4-4FC8-91C7-D0BE1B0E5F39}" type="parTrans" cxnId="{7096B395-262B-42E3-A9DF-59513B6666DF}">
      <dgm:prSet/>
      <dgm:spPr/>
      <dgm:t>
        <a:bodyPr/>
        <a:lstStyle/>
        <a:p>
          <a:endParaRPr lang="en-US"/>
        </a:p>
      </dgm:t>
    </dgm:pt>
    <dgm:pt modelId="{7DF144D0-BDDF-4212-861A-4D32578FD070}" type="sibTrans" cxnId="{7096B395-262B-42E3-A9DF-59513B6666DF}">
      <dgm:prSet/>
      <dgm:spPr/>
      <dgm:t>
        <a:bodyPr/>
        <a:lstStyle/>
        <a:p>
          <a:endParaRPr lang="en-US"/>
        </a:p>
      </dgm:t>
    </dgm:pt>
    <dgm:pt modelId="{DD4FB7E7-A0DF-4325-9296-4DEF0FE2B2EA}">
      <dgm:prSet/>
      <dgm:spPr/>
      <dgm:t>
        <a:bodyPr/>
        <a:lstStyle/>
        <a:p>
          <a:r>
            <a:rPr lang="en-US" b="0" dirty="0"/>
            <a:t>All employers received KSL books and resources </a:t>
          </a:r>
          <a:endParaRPr lang="en-US" dirty="0"/>
        </a:p>
      </dgm:t>
    </dgm:pt>
    <dgm:pt modelId="{FE00DBDF-80E2-42D4-9B08-CD3AA3E5C736}" type="parTrans" cxnId="{1B255365-9446-4CC8-A240-F312640AED72}">
      <dgm:prSet/>
      <dgm:spPr/>
      <dgm:t>
        <a:bodyPr/>
        <a:lstStyle/>
        <a:p>
          <a:endParaRPr lang="en-US"/>
        </a:p>
      </dgm:t>
    </dgm:pt>
    <dgm:pt modelId="{52961890-7904-415A-9523-3866807CCB14}" type="sibTrans" cxnId="{1B255365-9446-4CC8-A240-F312640AED72}">
      <dgm:prSet/>
      <dgm:spPr/>
      <dgm:t>
        <a:bodyPr/>
        <a:lstStyle/>
        <a:p>
          <a:endParaRPr lang="en-US"/>
        </a:p>
      </dgm:t>
    </dgm:pt>
    <dgm:pt modelId="{5BA3C05B-6AFA-4FD7-9319-3FA5F685A6FB}">
      <dgm:prSet/>
      <dgm:spPr/>
      <dgm:t>
        <a:bodyPr/>
        <a:lstStyle/>
        <a:p>
          <a:r>
            <a:rPr lang="en-US" b="0"/>
            <a:t>Supported an employer in recruiting deaf young people</a:t>
          </a:r>
          <a:endParaRPr lang="en-US"/>
        </a:p>
      </dgm:t>
    </dgm:pt>
    <dgm:pt modelId="{1D962E0B-90E0-4966-A769-60A1BC161AB5}" type="parTrans" cxnId="{CC08AABD-E231-412E-811B-0EC62FA68189}">
      <dgm:prSet/>
      <dgm:spPr/>
      <dgm:t>
        <a:bodyPr/>
        <a:lstStyle/>
        <a:p>
          <a:endParaRPr lang="en-US"/>
        </a:p>
      </dgm:t>
    </dgm:pt>
    <dgm:pt modelId="{DE555A4B-C910-4828-B64E-043AD22992F6}" type="sibTrans" cxnId="{CC08AABD-E231-412E-811B-0EC62FA68189}">
      <dgm:prSet/>
      <dgm:spPr/>
      <dgm:t>
        <a:bodyPr/>
        <a:lstStyle/>
        <a:p>
          <a:endParaRPr lang="en-US"/>
        </a:p>
      </dgm:t>
    </dgm:pt>
    <dgm:pt modelId="{65E05DD3-2400-4D19-AB3A-3E4CBDE57BD0}">
      <dgm:prSet/>
      <dgm:spPr/>
      <dgm:t>
        <a:bodyPr/>
        <a:lstStyle/>
        <a:p>
          <a:r>
            <a:rPr lang="en-US" b="0" dirty="0"/>
            <a:t>Linked Coca Cola with other disability </a:t>
          </a:r>
          <a:r>
            <a:rPr lang="en-US" b="0" dirty="0" err="1"/>
            <a:t>organisations</a:t>
          </a:r>
          <a:r>
            <a:rPr lang="en-US" b="0" dirty="0"/>
            <a:t> and public institutions </a:t>
          </a:r>
          <a:endParaRPr lang="en-US" dirty="0"/>
        </a:p>
      </dgm:t>
    </dgm:pt>
    <dgm:pt modelId="{0508202C-8069-4DFE-82C1-B8F4D5D89FC2}" type="parTrans" cxnId="{AFB6672A-1567-498C-8C88-815FC3E1B459}">
      <dgm:prSet/>
      <dgm:spPr/>
      <dgm:t>
        <a:bodyPr/>
        <a:lstStyle/>
        <a:p>
          <a:endParaRPr lang="en-US"/>
        </a:p>
      </dgm:t>
    </dgm:pt>
    <dgm:pt modelId="{708E8F9B-EE9D-4D36-8221-3230E1994DC4}" type="sibTrans" cxnId="{AFB6672A-1567-498C-8C88-815FC3E1B459}">
      <dgm:prSet/>
      <dgm:spPr/>
      <dgm:t>
        <a:bodyPr/>
        <a:lstStyle/>
        <a:p>
          <a:endParaRPr lang="en-US"/>
        </a:p>
      </dgm:t>
    </dgm:pt>
    <dgm:pt modelId="{2673FEFE-FDC9-4802-A4B1-8D8D30EFE3E6}" type="pres">
      <dgm:prSet presAssocID="{A2EB724E-F974-4755-A898-BD275111A78F}" presName="linear" presStyleCnt="0">
        <dgm:presLayoutVars>
          <dgm:animLvl val="lvl"/>
          <dgm:resizeHandles val="exact"/>
        </dgm:presLayoutVars>
      </dgm:prSet>
      <dgm:spPr/>
    </dgm:pt>
    <dgm:pt modelId="{7B5DB002-3A89-49B9-9E29-0A5A12EA0C8B}" type="pres">
      <dgm:prSet presAssocID="{05455312-1EAC-430B-A6E0-3C7F8708E49A}" presName="parentText" presStyleLbl="node1" presStyleIdx="0" presStyleCnt="5" custLinFactNeighborY="-57502">
        <dgm:presLayoutVars>
          <dgm:chMax val="0"/>
          <dgm:bulletEnabled val="1"/>
        </dgm:presLayoutVars>
      </dgm:prSet>
      <dgm:spPr/>
    </dgm:pt>
    <dgm:pt modelId="{25ADBCF3-4E1B-48F1-98E2-C01A721AA7B7}" type="pres">
      <dgm:prSet presAssocID="{85C500D5-0455-4B7A-AB20-B93116CC8E94}" presName="spacer" presStyleCnt="0"/>
      <dgm:spPr/>
    </dgm:pt>
    <dgm:pt modelId="{AA3DCC6A-9713-42BE-9BE0-0356A81DC5EA}" type="pres">
      <dgm:prSet presAssocID="{6DBF5C57-E464-486C-B199-D7CC52D905F4}" presName="parentText" presStyleLbl="node1" presStyleIdx="1" presStyleCnt="5" custLinFactY="99504" custLinFactNeighborY="100000">
        <dgm:presLayoutVars>
          <dgm:chMax val="0"/>
          <dgm:bulletEnabled val="1"/>
        </dgm:presLayoutVars>
      </dgm:prSet>
      <dgm:spPr/>
    </dgm:pt>
    <dgm:pt modelId="{12B7C94A-D2CA-4B60-9E66-EB493DDE5713}" type="pres">
      <dgm:prSet presAssocID="{7DF144D0-BDDF-4212-861A-4D32578FD070}" presName="spacer" presStyleCnt="0"/>
      <dgm:spPr/>
    </dgm:pt>
    <dgm:pt modelId="{827C2C55-92DE-481B-9700-6C290A00FAF2}" type="pres">
      <dgm:prSet presAssocID="{DD4FB7E7-A0DF-4325-9296-4DEF0FE2B2EA}" presName="parentText" presStyleLbl="node1" presStyleIdx="2" presStyleCnt="5" custLinFactY="-100000" custLinFactNeighborY="-143853">
        <dgm:presLayoutVars>
          <dgm:chMax val="0"/>
          <dgm:bulletEnabled val="1"/>
        </dgm:presLayoutVars>
      </dgm:prSet>
      <dgm:spPr/>
    </dgm:pt>
    <dgm:pt modelId="{F9C7D501-294D-48B0-B926-99D4070E0EBB}" type="pres">
      <dgm:prSet presAssocID="{52961890-7904-415A-9523-3866807CCB14}" presName="spacer" presStyleCnt="0"/>
      <dgm:spPr/>
    </dgm:pt>
    <dgm:pt modelId="{33CD73E6-5B37-45F6-8A94-07FB9ED46FD5}" type="pres">
      <dgm:prSet presAssocID="{5BA3C05B-6AFA-4FD7-9319-3FA5F685A6FB}" presName="parentText" presStyleLbl="node1" presStyleIdx="3" presStyleCnt="5">
        <dgm:presLayoutVars>
          <dgm:chMax val="0"/>
          <dgm:bulletEnabled val="1"/>
        </dgm:presLayoutVars>
      </dgm:prSet>
      <dgm:spPr/>
    </dgm:pt>
    <dgm:pt modelId="{A1D3BD21-9030-4045-AF1B-E53ACAE9350E}" type="pres">
      <dgm:prSet presAssocID="{DE555A4B-C910-4828-B64E-043AD22992F6}" presName="spacer" presStyleCnt="0"/>
      <dgm:spPr/>
    </dgm:pt>
    <dgm:pt modelId="{9F43878F-FA1E-40BB-80C4-43F16C96896A}" type="pres">
      <dgm:prSet presAssocID="{65E05DD3-2400-4D19-AB3A-3E4CBDE57BD0}" presName="parentText" presStyleLbl="node1" presStyleIdx="4" presStyleCnt="5">
        <dgm:presLayoutVars>
          <dgm:chMax val="0"/>
          <dgm:bulletEnabled val="1"/>
        </dgm:presLayoutVars>
      </dgm:prSet>
      <dgm:spPr/>
    </dgm:pt>
  </dgm:ptLst>
  <dgm:cxnLst>
    <dgm:cxn modelId="{EF9FF61E-2E96-44F7-A7F3-614E0D03958B}" type="presOf" srcId="{A2EB724E-F974-4755-A898-BD275111A78F}" destId="{2673FEFE-FDC9-4802-A4B1-8D8D30EFE3E6}" srcOrd="0" destOrd="0" presId="urn:microsoft.com/office/officeart/2005/8/layout/vList2"/>
    <dgm:cxn modelId="{AFB6672A-1567-498C-8C88-815FC3E1B459}" srcId="{A2EB724E-F974-4755-A898-BD275111A78F}" destId="{65E05DD3-2400-4D19-AB3A-3E4CBDE57BD0}" srcOrd="4" destOrd="0" parTransId="{0508202C-8069-4DFE-82C1-B8F4D5D89FC2}" sibTransId="{708E8F9B-EE9D-4D36-8221-3230E1994DC4}"/>
    <dgm:cxn modelId="{1B255365-9446-4CC8-A240-F312640AED72}" srcId="{A2EB724E-F974-4755-A898-BD275111A78F}" destId="{DD4FB7E7-A0DF-4325-9296-4DEF0FE2B2EA}" srcOrd="2" destOrd="0" parTransId="{FE00DBDF-80E2-42D4-9B08-CD3AA3E5C736}" sibTransId="{52961890-7904-415A-9523-3866807CCB14}"/>
    <dgm:cxn modelId="{47CE5546-F4E3-4053-B6D6-1128CA26C30F}" type="presOf" srcId="{05455312-1EAC-430B-A6E0-3C7F8708E49A}" destId="{7B5DB002-3A89-49B9-9E29-0A5A12EA0C8B}" srcOrd="0" destOrd="0" presId="urn:microsoft.com/office/officeart/2005/8/layout/vList2"/>
    <dgm:cxn modelId="{B9B29347-6314-4F06-B0ED-DF6456C7BF9D}" srcId="{A2EB724E-F974-4755-A898-BD275111A78F}" destId="{05455312-1EAC-430B-A6E0-3C7F8708E49A}" srcOrd="0" destOrd="0" parTransId="{77A1C1EF-5AF0-40D5-B1B2-5F2510EAC88F}" sibTransId="{85C500D5-0455-4B7A-AB20-B93116CC8E94}"/>
    <dgm:cxn modelId="{C2D0644C-C3CA-4B0A-AC6B-9526E5BCC8C4}" type="presOf" srcId="{5BA3C05B-6AFA-4FD7-9319-3FA5F685A6FB}" destId="{33CD73E6-5B37-45F6-8A94-07FB9ED46FD5}" srcOrd="0" destOrd="0" presId="urn:microsoft.com/office/officeart/2005/8/layout/vList2"/>
    <dgm:cxn modelId="{889E9A7A-C035-4BB0-8FF2-03EFFB7839BA}" type="presOf" srcId="{DD4FB7E7-A0DF-4325-9296-4DEF0FE2B2EA}" destId="{827C2C55-92DE-481B-9700-6C290A00FAF2}" srcOrd="0" destOrd="0" presId="urn:microsoft.com/office/officeart/2005/8/layout/vList2"/>
    <dgm:cxn modelId="{7096B395-262B-42E3-A9DF-59513B6666DF}" srcId="{A2EB724E-F974-4755-A898-BD275111A78F}" destId="{6DBF5C57-E464-486C-B199-D7CC52D905F4}" srcOrd="1" destOrd="0" parTransId="{C330F7D0-FEC4-4FC8-91C7-D0BE1B0E5F39}" sibTransId="{7DF144D0-BDDF-4212-861A-4D32578FD070}"/>
    <dgm:cxn modelId="{D192DA98-C5D5-478B-98A1-D66081FCFF49}" type="presOf" srcId="{6DBF5C57-E464-486C-B199-D7CC52D905F4}" destId="{AA3DCC6A-9713-42BE-9BE0-0356A81DC5EA}" srcOrd="0" destOrd="0" presId="urn:microsoft.com/office/officeart/2005/8/layout/vList2"/>
    <dgm:cxn modelId="{A60432B4-36EE-4EF1-BC8A-3C90330C04EA}" type="presOf" srcId="{65E05DD3-2400-4D19-AB3A-3E4CBDE57BD0}" destId="{9F43878F-FA1E-40BB-80C4-43F16C96896A}" srcOrd="0" destOrd="0" presId="urn:microsoft.com/office/officeart/2005/8/layout/vList2"/>
    <dgm:cxn modelId="{CC08AABD-E231-412E-811B-0EC62FA68189}" srcId="{A2EB724E-F974-4755-A898-BD275111A78F}" destId="{5BA3C05B-6AFA-4FD7-9319-3FA5F685A6FB}" srcOrd="3" destOrd="0" parTransId="{1D962E0B-90E0-4966-A769-60A1BC161AB5}" sibTransId="{DE555A4B-C910-4828-B64E-043AD22992F6}"/>
    <dgm:cxn modelId="{487D7904-EABA-4CD8-9276-43A097E0CCD5}" type="presParOf" srcId="{2673FEFE-FDC9-4802-A4B1-8D8D30EFE3E6}" destId="{7B5DB002-3A89-49B9-9E29-0A5A12EA0C8B}" srcOrd="0" destOrd="0" presId="urn:microsoft.com/office/officeart/2005/8/layout/vList2"/>
    <dgm:cxn modelId="{05B3353A-6E1F-4257-B89C-EECB15208509}" type="presParOf" srcId="{2673FEFE-FDC9-4802-A4B1-8D8D30EFE3E6}" destId="{25ADBCF3-4E1B-48F1-98E2-C01A721AA7B7}" srcOrd="1" destOrd="0" presId="urn:microsoft.com/office/officeart/2005/8/layout/vList2"/>
    <dgm:cxn modelId="{4C414F90-33A9-48FB-9B15-21B26153E363}" type="presParOf" srcId="{2673FEFE-FDC9-4802-A4B1-8D8D30EFE3E6}" destId="{AA3DCC6A-9713-42BE-9BE0-0356A81DC5EA}" srcOrd="2" destOrd="0" presId="urn:microsoft.com/office/officeart/2005/8/layout/vList2"/>
    <dgm:cxn modelId="{D5731982-72A1-499A-A271-27E390009111}" type="presParOf" srcId="{2673FEFE-FDC9-4802-A4B1-8D8D30EFE3E6}" destId="{12B7C94A-D2CA-4B60-9E66-EB493DDE5713}" srcOrd="3" destOrd="0" presId="urn:microsoft.com/office/officeart/2005/8/layout/vList2"/>
    <dgm:cxn modelId="{9BDF9EE0-EB5A-4040-82CA-F84E48AA2EB1}" type="presParOf" srcId="{2673FEFE-FDC9-4802-A4B1-8D8D30EFE3E6}" destId="{827C2C55-92DE-481B-9700-6C290A00FAF2}" srcOrd="4" destOrd="0" presId="urn:microsoft.com/office/officeart/2005/8/layout/vList2"/>
    <dgm:cxn modelId="{EE813E7A-3D14-450B-B9CA-0E72289FCEBA}" type="presParOf" srcId="{2673FEFE-FDC9-4802-A4B1-8D8D30EFE3E6}" destId="{F9C7D501-294D-48B0-B926-99D4070E0EBB}" srcOrd="5" destOrd="0" presId="urn:microsoft.com/office/officeart/2005/8/layout/vList2"/>
    <dgm:cxn modelId="{0ED5A4FC-EFC1-428A-92DF-060F04A96DA2}" type="presParOf" srcId="{2673FEFE-FDC9-4802-A4B1-8D8D30EFE3E6}" destId="{33CD73E6-5B37-45F6-8A94-07FB9ED46FD5}" srcOrd="6" destOrd="0" presId="urn:microsoft.com/office/officeart/2005/8/layout/vList2"/>
    <dgm:cxn modelId="{5E441611-B8D2-4AD8-B8CF-3508DD7BCCC4}" type="presParOf" srcId="{2673FEFE-FDC9-4802-A4B1-8D8D30EFE3E6}" destId="{A1D3BD21-9030-4045-AF1B-E53ACAE9350E}" srcOrd="7" destOrd="0" presId="urn:microsoft.com/office/officeart/2005/8/layout/vList2"/>
    <dgm:cxn modelId="{2D020628-77D8-4E25-9BA9-07A35FA6D5A3}" type="presParOf" srcId="{2673FEFE-FDC9-4802-A4B1-8D8D30EFE3E6}" destId="{9F43878F-FA1E-40BB-80C4-43F16C96896A}"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569D3-5B34-4C87-AEA0-EE4448B5C858}" type="doc">
      <dgm:prSet loTypeId="urn:microsoft.com/office/officeart/2005/8/layout/pyramid1" loCatId="pyramid" qsTypeId="urn:microsoft.com/office/officeart/2005/8/quickstyle/simple1" qsCatId="simple" csTypeId="urn:microsoft.com/office/officeart/2005/8/colors/accent1_2" csCatId="accent1" phldr="1"/>
      <dgm:spPr/>
    </dgm:pt>
    <dgm:pt modelId="{B86F3661-846B-4BB7-89DC-89DD8D69C2D7}">
      <dgm:prSet phldrT="[Text]" custT="1">
        <dgm:style>
          <a:lnRef idx="2">
            <a:schemeClr val="accent4"/>
          </a:lnRef>
          <a:fillRef idx="1">
            <a:schemeClr val="lt1"/>
          </a:fillRef>
          <a:effectRef idx="0">
            <a:schemeClr val="accent4"/>
          </a:effectRef>
          <a:fontRef idx="minor">
            <a:schemeClr val="dk1"/>
          </a:fontRef>
        </dgm:style>
      </dgm:prSet>
      <dgm:spPr>
        <a:solidFill>
          <a:schemeClr val="accent2">
            <a:lumMod val="20000"/>
            <a:lumOff val="80000"/>
          </a:schemeClr>
        </a:solidFill>
        <a:ln>
          <a:solidFill>
            <a:schemeClr val="accent2">
              <a:lumMod val="20000"/>
              <a:lumOff val="80000"/>
            </a:schemeClr>
          </a:solidFill>
        </a:ln>
      </dgm:spPr>
      <dgm:t>
        <a:bodyPr/>
        <a:lstStyle/>
        <a:p>
          <a:endParaRPr lang="en-GB" sz="1400" dirty="0"/>
        </a:p>
        <a:p>
          <a:endParaRPr lang="en-GB" sz="1400" dirty="0"/>
        </a:p>
        <a:p>
          <a:r>
            <a:rPr lang="en-GB" sz="2000" b="1" dirty="0">
              <a:solidFill>
                <a:schemeClr val="bg1"/>
              </a:solidFill>
            </a:rPr>
            <a:t>Discuss </a:t>
          </a:r>
        </a:p>
        <a:p>
          <a:r>
            <a:rPr lang="en-GB" sz="2000" b="1" dirty="0">
              <a:solidFill>
                <a:schemeClr val="bg1"/>
              </a:solidFill>
            </a:rPr>
            <a:t>financing </a:t>
          </a:r>
        </a:p>
        <a:p>
          <a:r>
            <a:rPr lang="en-GB" sz="2000" b="1" dirty="0">
              <a:solidFill>
                <a:schemeClr val="bg1"/>
              </a:solidFill>
            </a:rPr>
            <a:t>changes </a:t>
          </a:r>
        </a:p>
        <a:p>
          <a:r>
            <a:rPr lang="en-GB" sz="2000" b="1" dirty="0">
              <a:solidFill>
                <a:schemeClr val="bg1"/>
              </a:solidFill>
            </a:rPr>
            <a:t>to environment</a:t>
          </a:r>
        </a:p>
      </dgm:t>
    </dgm:pt>
    <dgm:pt modelId="{AA58AC73-086F-4C4A-A07F-297E600836B5}" type="parTrans" cxnId="{CE74BE20-9257-4AAF-A68A-33DD54DD56C6}">
      <dgm:prSet/>
      <dgm:spPr/>
      <dgm:t>
        <a:bodyPr/>
        <a:lstStyle/>
        <a:p>
          <a:endParaRPr lang="en-GB"/>
        </a:p>
      </dgm:t>
    </dgm:pt>
    <dgm:pt modelId="{AF0919F1-B747-4FE3-89C0-A5AF7E4A280E}" type="sibTrans" cxnId="{CE74BE20-9257-4AAF-A68A-33DD54DD56C6}">
      <dgm:prSet/>
      <dgm:spPr/>
      <dgm:t>
        <a:bodyPr/>
        <a:lstStyle/>
        <a:p>
          <a:endParaRPr lang="en-GB"/>
        </a:p>
      </dgm:t>
    </dgm:pt>
    <dgm:pt modelId="{E4830A72-4903-442B-B5F6-44B931B812F4}">
      <dgm:prSet phldrT="[Text]" custT="1">
        <dgm:style>
          <a:lnRef idx="2">
            <a:schemeClr val="accent3"/>
          </a:lnRef>
          <a:fillRef idx="1">
            <a:schemeClr val="lt1"/>
          </a:fillRef>
          <a:effectRef idx="0">
            <a:schemeClr val="accent3"/>
          </a:effectRef>
          <a:fontRef idx="minor">
            <a:schemeClr val="dk1"/>
          </a:fontRef>
        </dgm:style>
      </dgm:prSet>
      <dgm:spPr>
        <a:solidFill>
          <a:schemeClr val="accent2">
            <a:lumMod val="40000"/>
            <a:lumOff val="60000"/>
          </a:schemeClr>
        </a:solidFill>
        <a:ln>
          <a:solidFill>
            <a:schemeClr val="accent2">
              <a:lumMod val="40000"/>
              <a:lumOff val="60000"/>
            </a:schemeClr>
          </a:solidFill>
        </a:ln>
      </dgm:spPr>
      <dgm:t>
        <a:bodyPr/>
        <a:lstStyle/>
        <a:p>
          <a:r>
            <a:rPr lang="en-GB" sz="2000" b="1" dirty="0">
              <a:solidFill>
                <a:schemeClr val="bg1"/>
              </a:solidFill>
            </a:rPr>
            <a:t>Raise staff and client awareness</a:t>
          </a:r>
        </a:p>
      </dgm:t>
    </dgm:pt>
    <dgm:pt modelId="{A6A5FF09-7148-41FF-9CB4-C1957FB1808E}" type="parTrans" cxnId="{E9D71468-990A-43A9-BBE1-A2BFA35E887A}">
      <dgm:prSet/>
      <dgm:spPr/>
      <dgm:t>
        <a:bodyPr/>
        <a:lstStyle/>
        <a:p>
          <a:endParaRPr lang="en-GB"/>
        </a:p>
      </dgm:t>
    </dgm:pt>
    <dgm:pt modelId="{64148D65-1CC2-4C26-8457-F1A6BBCA86E3}" type="sibTrans" cxnId="{E9D71468-990A-43A9-BBE1-A2BFA35E887A}">
      <dgm:prSet/>
      <dgm:spPr/>
      <dgm:t>
        <a:bodyPr/>
        <a:lstStyle/>
        <a:p>
          <a:endParaRPr lang="en-GB"/>
        </a:p>
      </dgm:t>
    </dgm:pt>
    <dgm:pt modelId="{FFAD465E-0CE1-4092-8C4E-9463F06DFBFB}">
      <dgm:prSet phldrT="[Text]" custT="1">
        <dgm:style>
          <a:lnRef idx="2">
            <a:schemeClr val="accent1"/>
          </a:lnRef>
          <a:fillRef idx="1">
            <a:schemeClr val="lt1"/>
          </a:fillRef>
          <a:effectRef idx="0">
            <a:schemeClr val="accent1"/>
          </a:effectRef>
          <a:fontRef idx="minor">
            <a:schemeClr val="dk1"/>
          </a:fontRef>
        </dgm:style>
      </dgm:prSet>
      <dgm:spPr>
        <a:solidFill>
          <a:schemeClr val="accent2"/>
        </a:solidFill>
        <a:ln>
          <a:solidFill>
            <a:schemeClr val="accent2"/>
          </a:solidFill>
        </a:ln>
      </dgm:spPr>
      <dgm:t>
        <a:bodyPr/>
        <a:lstStyle/>
        <a:p>
          <a:r>
            <a:rPr lang="en-GB" sz="2000" b="1" dirty="0">
              <a:solidFill>
                <a:schemeClr val="bg1"/>
              </a:solidFill>
            </a:rPr>
            <a:t>Seek out employers with an existing interest in inclusion and disability </a:t>
          </a:r>
        </a:p>
      </dgm:t>
    </dgm:pt>
    <dgm:pt modelId="{F16E91D6-95EF-482B-A187-7803BE3F99C4}" type="parTrans" cxnId="{F99165A2-2B16-444E-8433-F199A652CEF3}">
      <dgm:prSet/>
      <dgm:spPr/>
      <dgm:t>
        <a:bodyPr/>
        <a:lstStyle/>
        <a:p>
          <a:endParaRPr lang="en-GB"/>
        </a:p>
      </dgm:t>
    </dgm:pt>
    <dgm:pt modelId="{8FEB3BCE-DD1D-4364-B7D3-4660FFEEF950}" type="sibTrans" cxnId="{F99165A2-2B16-444E-8433-F199A652CEF3}">
      <dgm:prSet/>
      <dgm:spPr/>
      <dgm:t>
        <a:bodyPr/>
        <a:lstStyle/>
        <a:p>
          <a:endParaRPr lang="en-GB"/>
        </a:p>
      </dgm:t>
    </dgm:pt>
    <dgm:pt modelId="{EC3A30AA-34A1-4DC1-A792-D9E8DA3DC4EB}" type="pres">
      <dgm:prSet presAssocID="{3C7569D3-5B34-4C87-AEA0-EE4448B5C858}" presName="Name0" presStyleCnt="0">
        <dgm:presLayoutVars>
          <dgm:dir/>
          <dgm:animLvl val="lvl"/>
          <dgm:resizeHandles val="exact"/>
        </dgm:presLayoutVars>
      </dgm:prSet>
      <dgm:spPr/>
    </dgm:pt>
    <dgm:pt modelId="{7B40E2D9-0A3A-4A28-BF67-21587607B3FE}" type="pres">
      <dgm:prSet presAssocID="{B86F3661-846B-4BB7-89DC-89DD8D69C2D7}" presName="Name8" presStyleCnt="0"/>
      <dgm:spPr/>
    </dgm:pt>
    <dgm:pt modelId="{CA31D501-9D97-4D7E-84BC-7A3B76D33287}" type="pres">
      <dgm:prSet presAssocID="{B86F3661-846B-4BB7-89DC-89DD8D69C2D7}" presName="level" presStyleLbl="node1" presStyleIdx="0" presStyleCnt="3">
        <dgm:presLayoutVars>
          <dgm:chMax val="1"/>
          <dgm:bulletEnabled val="1"/>
        </dgm:presLayoutVars>
      </dgm:prSet>
      <dgm:spPr/>
    </dgm:pt>
    <dgm:pt modelId="{F0D787E7-ADEE-4146-8312-41EFB471F07F}" type="pres">
      <dgm:prSet presAssocID="{B86F3661-846B-4BB7-89DC-89DD8D69C2D7}" presName="levelTx" presStyleLbl="revTx" presStyleIdx="0" presStyleCnt="0">
        <dgm:presLayoutVars>
          <dgm:chMax val="1"/>
          <dgm:bulletEnabled val="1"/>
        </dgm:presLayoutVars>
      </dgm:prSet>
      <dgm:spPr/>
    </dgm:pt>
    <dgm:pt modelId="{8D8B60FD-02F3-448A-B733-D2DB951B283F}" type="pres">
      <dgm:prSet presAssocID="{E4830A72-4903-442B-B5F6-44B931B812F4}" presName="Name8" presStyleCnt="0"/>
      <dgm:spPr/>
    </dgm:pt>
    <dgm:pt modelId="{1EF89A6B-0B9C-4234-9C7B-53618A3ECD91}" type="pres">
      <dgm:prSet presAssocID="{E4830A72-4903-442B-B5F6-44B931B812F4}" presName="level" presStyleLbl="node1" presStyleIdx="1" presStyleCnt="3">
        <dgm:presLayoutVars>
          <dgm:chMax val="1"/>
          <dgm:bulletEnabled val="1"/>
        </dgm:presLayoutVars>
      </dgm:prSet>
      <dgm:spPr/>
    </dgm:pt>
    <dgm:pt modelId="{2429C752-F8AE-4B4C-B6BA-5E19B560F6A8}" type="pres">
      <dgm:prSet presAssocID="{E4830A72-4903-442B-B5F6-44B931B812F4}" presName="levelTx" presStyleLbl="revTx" presStyleIdx="0" presStyleCnt="0">
        <dgm:presLayoutVars>
          <dgm:chMax val="1"/>
          <dgm:bulletEnabled val="1"/>
        </dgm:presLayoutVars>
      </dgm:prSet>
      <dgm:spPr/>
    </dgm:pt>
    <dgm:pt modelId="{395EF67D-CD8C-44FF-AA16-8013F7859C8C}" type="pres">
      <dgm:prSet presAssocID="{FFAD465E-0CE1-4092-8C4E-9463F06DFBFB}" presName="Name8" presStyleCnt="0"/>
      <dgm:spPr/>
    </dgm:pt>
    <dgm:pt modelId="{C16173F1-D437-4FAC-99D6-22A22B5FD8E1}" type="pres">
      <dgm:prSet presAssocID="{FFAD465E-0CE1-4092-8C4E-9463F06DFBFB}" presName="level" presStyleLbl="node1" presStyleIdx="2" presStyleCnt="3">
        <dgm:presLayoutVars>
          <dgm:chMax val="1"/>
          <dgm:bulletEnabled val="1"/>
        </dgm:presLayoutVars>
      </dgm:prSet>
      <dgm:spPr/>
    </dgm:pt>
    <dgm:pt modelId="{46B5237B-CDE1-4E8F-A548-8FA8851B27C4}" type="pres">
      <dgm:prSet presAssocID="{FFAD465E-0CE1-4092-8C4E-9463F06DFBFB}" presName="levelTx" presStyleLbl="revTx" presStyleIdx="0" presStyleCnt="0">
        <dgm:presLayoutVars>
          <dgm:chMax val="1"/>
          <dgm:bulletEnabled val="1"/>
        </dgm:presLayoutVars>
      </dgm:prSet>
      <dgm:spPr/>
    </dgm:pt>
  </dgm:ptLst>
  <dgm:cxnLst>
    <dgm:cxn modelId="{C19A6606-378D-4FF9-81CA-9FCA89AF5D1B}" type="presOf" srcId="{FFAD465E-0CE1-4092-8C4E-9463F06DFBFB}" destId="{46B5237B-CDE1-4E8F-A548-8FA8851B27C4}" srcOrd="1" destOrd="0" presId="urn:microsoft.com/office/officeart/2005/8/layout/pyramid1"/>
    <dgm:cxn modelId="{714B4C14-ABE7-4A28-B863-EE41C34DF5A8}" type="presOf" srcId="{E4830A72-4903-442B-B5F6-44B931B812F4}" destId="{1EF89A6B-0B9C-4234-9C7B-53618A3ECD91}" srcOrd="0" destOrd="0" presId="urn:microsoft.com/office/officeart/2005/8/layout/pyramid1"/>
    <dgm:cxn modelId="{CE74BE20-9257-4AAF-A68A-33DD54DD56C6}" srcId="{3C7569D3-5B34-4C87-AEA0-EE4448B5C858}" destId="{B86F3661-846B-4BB7-89DC-89DD8D69C2D7}" srcOrd="0" destOrd="0" parTransId="{AA58AC73-086F-4C4A-A07F-297E600836B5}" sibTransId="{AF0919F1-B747-4FE3-89C0-A5AF7E4A280E}"/>
    <dgm:cxn modelId="{E9D71468-990A-43A9-BBE1-A2BFA35E887A}" srcId="{3C7569D3-5B34-4C87-AEA0-EE4448B5C858}" destId="{E4830A72-4903-442B-B5F6-44B931B812F4}" srcOrd="1" destOrd="0" parTransId="{A6A5FF09-7148-41FF-9CB4-C1957FB1808E}" sibTransId="{64148D65-1CC2-4C26-8457-F1A6BBCA86E3}"/>
    <dgm:cxn modelId="{9387B24B-0382-4B41-802F-26835147F31C}" type="presOf" srcId="{FFAD465E-0CE1-4092-8C4E-9463F06DFBFB}" destId="{C16173F1-D437-4FAC-99D6-22A22B5FD8E1}" srcOrd="0" destOrd="0" presId="urn:microsoft.com/office/officeart/2005/8/layout/pyramid1"/>
    <dgm:cxn modelId="{DC61C876-E22A-40CA-B757-C1DE064B7795}" type="presOf" srcId="{3C7569D3-5B34-4C87-AEA0-EE4448B5C858}" destId="{EC3A30AA-34A1-4DC1-A792-D9E8DA3DC4EB}" srcOrd="0" destOrd="0" presId="urn:microsoft.com/office/officeart/2005/8/layout/pyramid1"/>
    <dgm:cxn modelId="{F99165A2-2B16-444E-8433-F199A652CEF3}" srcId="{3C7569D3-5B34-4C87-AEA0-EE4448B5C858}" destId="{FFAD465E-0CE1-4092-8C4E-9463F06DFBFB}" srcOrd="2" destOrd="0" parTransId="{F16E91D6-95EF-482B-A187-7803BE3F99C4}" sibTransId="{8FEB3BCE-DD1D-4364-B7D3-4660FFEEF950}"/>
    <dgm:cxn modelId="{46C473CC-12DA-4170-A7BE-72B60F6158A6}" type="presOf" srcId="{B86F3661-846B-4BB7-89DC-89DD8D69C2D7}" destId="{CA31D501-9D97-4D7E-84BC-7A3B76D33287}" srcOrd="0" destOrd="0" presId="urn:microsoft.com/office/officeart/2005/8/layout/pyramid1"/>
    <dgm:cxn modelId="{67998BDA-F4C3-4A02-88E8-E7055544E923}" type="presOf" srcId="{B86F3661-846B-4BB7-89DC-89DD8D69C2D7}" destId="{F0D787E7-ADEE-4146-8312-41EFB471F07F}" srcOrd="1" destOrd="0" presId="urn:microsoft.com/office/officeart/2005/8/layout/pyramid1"/>
    <dgm:cxn modelId="{71FC88FE-A5CB-4271-8FC9-4FDC01874940}" type="presOf" srcId="{E4830A72-4903-442B-B5F6-44B931B812F4}" destId="{2429C752-F8AE-4B4C-B6BA-5E19B560F6A8}" srcOrd="1" destOrd="0" presId="urn:microsoft.com/office/officeart/2005/8/layout/pyramid1"/>
    <dgm:cxn modelId="{3CD1092E-077D-4F92-A51D-B9E90E4524AA}" type="presParOf" srcId="{EC3A30AA-34A1-4DC1-A792-D9E8DA3DC4EB}" destId="{7B40E2D9-0A3A-4A28-BF67-21587607B3FE}" srcOrd="0" destOrd="0" presId="urn:microsoft.com/office/officeart/2005/8/layout/pyramid1"/>
    <dgm:cxn modelId="{6FF45F3F-95F2-4480-9F59-DA7B64B74002}" type="presParOf" srcId="{7B40E2D9-0A3A-4A28-BF67-21587607B3FE}" destId="{CA31D501-9D97-4D7E-84BC-7A3B76D33287}" srcOrd="0" destOrd="0" presId="urn:microsoft.com/office/officeart/2005/8/layout/pyramid1"/>
    <dgm:cxn modelId="{377C7EA6-C15E-4046-BD99-9D8F1EFE274C}" type="presParOf" srcId="{7B40E2D9-0A3A-4A28-BF67-21587607B3FE}" destId="{F0D787E7-ADEE-4146-8312-41EFB471F07F}" srcOrd="1" destOrd="0" presId="urn:microsoft.com/office/officeart/2005/8/layout/pyramid1"/>
    <dgm:cxn modelId="{72080D1D-C963-48CE-8264-642894795A38}" type="presParOf" srcId="{EC3A30AA-34A1-4DC1-A792-D9E8DA3DC4EB}" destId="{8D8B60FD-02F3-448A-B733-D2DB951B283F}" srcOrd="1" destOrd="0" presId="urn:microsoft.com/office/officeart/2005/8/layout/pyramid1"/>
    <dgm:cxn modelId="{33961B73-3174-4C70-BF63-20864CE185A9}" type="presParOf" srcId="{8D8B60FD-02F3-448A-B733-D2DB951B283F}" destId="{1EF89A6B-0B9C-4234-9C7B-53618A3ECD91}" srcOrd="0" destOrd="0" presId="urn:microsoft.com/office/officeart/2005/8/layout/pyramid1"/>
    <dgm:cxn modelId="{43CB2729-4A04-4C7A-9085-358E7F06C3D1}" type="presParOf" srcId="{8D8B60FD-02F3-448A-B733-D2DB951B283F}" destId="{2429C752-F8AE-4B4C-B6BA-5E19B560F6A8}" srcOrd="1" destOrd="0" presId="urn:microsoft.com/office/officeart/2005/8/layout/pyramid1"/>
    <dgm:cxn modelId="{252D178A-82C3-4219-AB32-35766CA0CCB6}" type="presParOf" srcId="{EC3A30AA-34A1-4DC1-A792-D9E8DA3DC4EB}" destId="{395EF67D-CD8C-44FF-AA16-8013F7859C8C}" srcOrd="2" destOrd="0" presId="urn:microsoft.com/office/officeart/2005/8/layout/pyramid1"/>
    <dgm:cxn modelId="{CA217F8E-6376-4EFC-ADDD-F9B8F6DD3858}" type="presParOf" srcId="{395EF67D-CD8C-44FF-AA16-8013F7859C8C}" destId="{C16173F1-D437-4FAC-99D6-22A22B5FD8E1}" srcOrd="0" destOrd="0" presId="urn:microsoft.com/office/officeart/2005/8/layout/pyramid1"/>
    <dgm:cxn modelId="{45B07847-67C1-450C-BF7F-C1AEA8EB3C92}" type="presParOf" srcId="{395EF67D-CD8C-44FF-AA16-8013F7859C8C}" destId="{46B5237B-CDE1-4E8F-A548-8FA8851B27C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AD9A1E-3758-43A9-ACFF-2A2A0DEA10C3}"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3FF2E3E4-4D00-41D7-A63D-B5010E8D8872}">
      <dgm:prSet custT="1"/>
      <dgm:spPr/>
      <dgm:t>
        <a:bodyPr/>
        <a:lstStyle/>
        <a:p>
          <a:r>
            <a:rPr lang="en-GB" sz="2000" b="0" dirty="0"/>
            <a:t>Entry points to employers are key</a:t>
          </a:r>
          <a:endParaRPr lang="en-US" sz="2000" dirty="0"/>
        </a:p>
      </dgm:t>
    </dgm:pt>
    <dgm:pt modelId="{EA676B5E-3921-4BE4-B129-BEAE3FBB2849}" type="parTrans" cxnId="{277211E7-7748-4759-AB17-DB38E658829E}">
      <dgm:prSet/>
      <dgm:spPr/>
      <dgm:t>
        <a:bodyPr/>
        <a:lstStyle/>
        <a:p>
          <a:endParaRPr lang="en-US" sz="2000"/>
        </a:p>
      </dgm:t>
    </dgm:pt>
    <dgm:pt modelId="{A7706D6B-B378-40E0-B077-D0D46524B42B}" type="sibTrans" cxnId="{277211E7-7748-4759-AB17-DB38E658829E}">
      <dgm:prSet/>
      <dgm:spPr/>
      <dgm:t>
        <a:bodyPr/>
        <a:lstStyle/>
        <a:p>
          <a:endParaRPr lang="en-US" sz="2000"/>
        </a:p>
      </dgm:t>
    </dgm:pt>
    <dgm:pt modelId="{5EBF6069-E2F0-4034-9DF4-8445369EE6A7}">
      <dgm:prSet custT="1"/>
      <dgm:spPr/>
      <dgm:t>
        <a:bodyPr/>
        <a:lstStyle/>
        <a:p>
          <a:r>
            <a:rPr lang="en-GB" sz="2000" b="0"/>
            <a:t>Employers don’t know how to achieve inclusion and welcome the support</a:t>
          </a:r>
          <a:endParaRPr lang="en-US" sz="2000"/>
        </a:p>
      </dgm:t>
    </dgm:pt>
    <dgm:pt modelId="{3133273A-2FBC-4823-9FE2-A4B80C0E46DB}" type="parTrans" cxnId="{4D32EA5E-6EDD-4418-A2AE-C213BD87C7A8}">
      <dgm:prSet/>
      <dgm:spPr/>
      <dgm:t>
        <a:bodyPr/>
        <a:lstStyle/>
        <a:p>
          <a:endParaRPr lang="en-US" sz="2000"/>
        </a:p>
      </dgm:t>
    </dgm:pt>
    <dgm:pt modelId="{CC088031-7D4A-49BC-B948-9D1E84D4EDA5}" type="sibTrans" cxnId="{4D32EA5E-6EDD-4418-A2AE-C213BD87C7A8}">
      <dgm:prSet/>
      <dgm:spPr/>
      <dgm:t>
        <a:bodyPr/>
        <a:lstStyle/>
        <a:p>
          <a:endParaRPr lang="en-US" sz="2000"/>
        </a:p>
      </dgm:t>
    </dgm:pt>
    <dgm:pt modelId="{65A84062-621A-417F-988F-FB8630C4796A}">
      <dgm:prSet custT="1"/>
      <dgm:spPr/>
      <dgm:t>
        <a:bodyPr/>
        <a:lstStyle/>
        <a:p>
          <a:r>
            <a:rPr lang="en-GB" sz="2000" b="0" dirty="0"/>
            <a:t>Tailor expectations according to employer needs, budget and vacancies</a:t>
          </a:r>
          <a:endParaRPr lang="en-US" sz="2000" dirty="0"/>
        </a:p>
      </dgm:t>
    </dgm:pt>
    <dgm:pt modelId="{EDA6BF5D-25F6-4BFF-9C63-660F45D99A7A}" type="parTrans" cxnId="{37B07BD3-1A70-42D2-8CE9-370E53EAC730}">
      <dgm:prSet/>
      <dgm:spPr/>
      <dgm:t>
        <a:bodyPr/>
        <a:lstStyle/>
        <a:p>
          <a:endParaRPr lang="en-US" sz="2000"/>
        </a:p>
      </dgm:t>
    </dgm:pt>
    <dgm:pt modelId="{D96198A6-6EB0-42FA-AE78-D742F249E143}" type="sibTrans" cxnId="{37B07BD3-1A70-42D2-8CE9-370E53EAC730}">
      <dgm:prSet/>
      <dgm:spPr/>
      <dgm:t>
        <a:bodyPr/>
        <a:lstStyle/>
        <a:p>
          <a:endParaRPr lang="en-US" sz="2000"/>
        </a:p>
      </dgm:t>
    </dgm:pt>
    <dgm:pt modelId="{B44634CC-9A46-4651-A8D0-FCB5EDFE22B6}">
      <dgm:prSet custT="1"/>
      <dgm:spPr/>
      <dgm:t>
        <a:bodyPr/>
        <a:lstStyle/>
        <a:p>
          <a:r>
            <a:rPr lang="en-GB" sz="2000" b="0"/>
            <a:t>Bring employers together to share and learn from each other</a:t>
          </a:r>
          <a:endParaRPr lang="en-US" sz="2000"/>
        </a:p>
      </dgm:t>
    </dgm:pt>
    <dgm:pt modelId="{65351F15-69D1-4809-8830-44AAD2F8F759}" type="parTrans" cxnId="{576C58D7-4DAD-4B9E-A09D-D55F06A910BD}">
      <dgm:prSet/>
      <dgm:spPr/>
      <dgm:t>
        <a:bodyPr/>
        <a:lstStyle/>
        <a:p>
          <a:endParaRPr lang="en-US" sz="2000"/>
        </a:p>
      </dgm:t>
    </dgm:pt>
    <dgm:pt modelId="{E52670D9-3799-4DEB-86C0-EBC9B0C4F930}" type="sibTrans" cxnId="{576C58D7-4DAD-4B9E-A09D-D55F06A910BD}">
      <dgm:prSet/>
      <dgm:spPr/>
      <dgm:t>
        <a:bodyPr/>
        <a:lstStyle/>
        <a:p>
          <a:endParaRPr lang="en-US" sz="2000"/>
        </a:p>
      </dgm:t>
    </dgm:pt>
    <dgm:pt modelId="{8ED212C9-442C-4907-B900-9793C1C62A91}" type="pres">
      <dgm:prSet presAssocID="{66AD9A1E-3758-43A9-ACFF-2A2A0DEA10C3}" presName="root" presStyleCnt="0">
        <dgm:presLayoutVars>
          <dgm:dir/>
          <dgm:resizeHandles val="exact"/>
        </dgm:presLayoutVars>
      </dgm:prSet>
      <dgm:spPr/>
    </dgm:pt>
    <dgm:pt modelId="{823507F6-F908-4C63-8A26-B54227190DF3}" type="pres">
      <dgm:prSet presAssocID="{66AD9A1E-3758-43A9-ACFF-2A2A0DEA10C3}" presName="container" presStyleCnt="0">
        <dgm:presLayoutVars>
          <dgm:dir/>
          <dgm:resizeHandles val="exact"/>
        </dgm:presLayoutVars>
      </dgm:prSet>
      <dgm:spPr/>
    </dgm:pt>
    <dgm:pt modelId="{792CA5E9-F1BC-4302-AB9A-7A0F2D524698}" type="pres">
      <dgm:prSet presAssocID="{3FF2E3E4-4D00-41D7-A63D-B5010E8D8872}" presName="compNode" presStyleCnt="0"/>
      <dgm:spPr/>
    </dgm:pt>
    <dgm:pt modelId="{EABA9271-2068-471C-BD25-B10BDA831177}" type="pres">
      <dgm:prSet presAssocID="{3FF2E3E4-4D00-41D7-A63D-B5010E8D8872}" presName="iconBgRect" presStyleLbl="bgShp" presStyleIdx="0" presStyleCnt="4"/>
      <dgm:spPr/>
    </dgm:pt>
    <dgm:pt modelId="{F08A60B0-1802-4DB5-81F8-16BE744BC436}" type="pres">
      <dgm:prSet presAssocID="{3FF2E3E4-4D00-41D7-A63D-B5010E8D887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A16AE16E-48F7-4858-BEFB-E44F10D301FA}" type="pres">
      <dgm:prSet presAssocID="{3FF2E3E4-4D00-41D7-A63D-B5010E8D8872}" presName="spaceRect" presStyleCnt="0"/>
      <dgm:spPr/>
    </dgm:pt>
    <dgm:pt modelId="{D7CB4772-131B-4BCB-B571-A40A4B73D350}" type="pres">
      <dgm:prSet presAssocID="{3FF2E3E4-4D00-41D7-A63D-B5010E8D8872}" presName="textRect" presStyleLbl="revTx" presStyleIdx="0" presStyleCnt="4">
        <dgm:presLayoutVars>
          <dgm:chMax val="1"/>
          <dgm:chPref val="1"/>
        </dgm:presLayoutVars>
      </dgm:prSet>
      <dgm:spPr/>
    </dgm:pt>
    <dgm:pt modelId="{E85986C5-CB5C-4892-8F59-6E8F2EAEB7DB}" type="pres">
      <dgm:prSet presAssocID="{A7706D6B-B378-40E0-B077-D0D46524B42B}" presName="sibTrans" presStyleLbl="sibTrans2D1" presStyleIdx="0" presStyleCnt="0"/>
      <dgm:spPr/>
    </dgm:pt>
    <dgm:pt modelId="{20508FA9-8FB7-49ED-B115-196EC1CF5230}" type="pres">
      <dgm:prSet presAssocID="{5EBF6069-E2F0-4034-9DF4-8445369EE6A7}" presName="compNode" presStyleCnt="0"/>
      <dgm:spPr/>
    </dgm:pt>
    <dgm:pt modelId="{DD54744E-2D57-4980-B36B-C1C7E8EDF3DC}" type="pres">
      <dgm:prSet presAssocID="{5EBF6069-E2F0-4034-9DF4-8445369EE6A7}" presName="iconBgRect" presStyleLbl="bgShp" presStyleIdx="1" presStyleCnt="4"/>
      <dgm:spPr/>
    </dgm:pt>
    <dgm:pt modelId="{14FFE8EF-24CF-402A-870E-8ECEAF5CE72F}" type="pres">
      <dgm:prSet presAssocID="{5EBF6069-E2F0-4034-9DF4-8445369EE6A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403010C6-CABB-4269-A9E8-110AE07E1F40}" type="pres">
      <dgm:prSet presAssocID="{5EBF6069-E2F0-4034-9DF4-8445369EE6A7}" presName="spaceRect" presStyleCnt="0"/>
      <dgm:spPr/>
    </dgm:pt>
    <dgm:pt modelId="{2D601E7C-018D-45DA-A679-1814E88F0677}" type="pres">
      <dgm:prSet presAssocID="{5EBF6069-E2F0-4034-9DF4-8445369EE6A7}" presName="textRect" presStyleLbl="revTx" presStyleIdx="1" presStyleCnt="4">
        <dgm:presLayoutVars>
          <dgm:chMax val="1"/>
          <dgm:chPref val="1"/>
        </dgm:presLayoutVars>
      </dgm:prSet>
      <dgm:spPr/>
    </dgm:pt>
    <dgm:pt modelId="{EE8DDEDF-FBD9-4DD4-861A-E21A1B4F71DD}" type="pres">
      <dgm:prSet presAssocID="{CC088031-7D4A-49BC-B948-9D1E84D4EDA5}" presName="sibTrans" presStyleLbl="sibTrans2D1" presStyleIdx="0" presStyleCnt="0"/>
      <dgm:spPr/>
    </dgm:pt>
    <dgm:pt modelId="{3568CA79-6786-4368-84F9-90C620195D2D}" type="pres">
      <dgm:prSet presAssocID="{65A84062-621A-417F-988F-FB8630C4796A}" presName="compNode" presStyleCnt="0"/>
      <dgm:spPr/>
    </dgm:pt>
    <dgm:pt modelId="{100B6F3C-8B25-4737-863E-551FA6B2F795}" type="pres">
      <dgm:prSet presAssocID="{65A84062-621A-417F-988F-FB8630C4796A}" presName="iconBgRect" presStyleLbl="bgShp" presStyleIdx="2" presStyleCnt="4"/>
      <dgm:spPr/>
    </dgm:pt>
    <dgm:pt modelId="{19E58722-CAF5-45FA-ADB5-2755D7CB6634}" type="pres">
      <dgm:prSet presAssocID="{65A84062-621A-417F-988F-FB8630C479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E4D967AB-955B-4053-AB90-2C761D69B547}" type="pres">
      <dgm:prSet presAssocID="{65A84062-621A-417F-988F-FB8630C4796A}" presName="spaceRect" presStyleCnt="0"/>
      <dgm:spPr/>
    </dgm:pt>
    <dgm:pt modelId="{1BB7EB20-1B8E-473F-ADBE-1856D6D5C3E0}" type="pres">
      <dgm:prSet presAssocID="{65A84062-621A-417F-988F-FB8630C4796A}" presName="textRect" presStyleLbl="revTx" presStyleIdx="2" presStyleCnt="4">
        <dgm:presLayoutVars>
          <dgm:chMax val="1"/>
          <dgm:chPref val="1"/>
        </dgm:presLayoutVars>
      </dgm:prSet>
      <dgm:spPr/>
    </dgm:pt>
    <dgm:pt modelId="{11B9AE0B-7389-4FB1-A092-B007BB57F8A2}" type="pres">
      <dgm:prSet presAssocID="{D96198A6-6EB0-42FA-AE78-D742F249E143}" presName="sibTrans" presStyleLbl="sibTrans2D1" presStyleIdx="0" presStyleCnt="0"/>
      <dgm:spPr/>
    </dgm:pt>
    <dgm:pt modelId="{70E70F48-31D9-4A5F-964D-199D25E6AE34}" type="pres">
      <dgm:prSet presAssocID="{B44634CC-9A46-4651-A8D0-FCB5EDFE22B6}" presName="compNode" presStyleCnt="0"/>
      <dgm:spPr/>
    </dgm:pt>
    <dgm:pt modelId="{0679FD75-CE1A-44EF-8DA3-172F808D3586}" type="pres">
      <dgm:prSet presAssocID="{B44634CC-9A46-4651-A8D0-FCB5EDFE22B6}" presName="iconBgRect" presStyleLbl="bgShp" presStyleIdx="3" presStyleCnt="4"/>
      <dgm:spPr/>
    </dgm:pt>
    <dgm:pt modelId="{41ADBDA0-F67C-4A55-B81B-B4F23FA9F8FF}" type="pres">
      <dgm:prSet presAssocID="{B44634CC-9A46-4651-A8D0-FCB5EDFE22B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F0C70566-D45E-4D68-B1E9-2AD3582692F3}" type="pres">
      <dgm:prSet presAssocID="{B44634CC-9A46-4651-A8D0-FCB5EDFE22B6}" presName="spaceRect" presStyleCnt="0"/>
      <dgm:spPr/>
    </dgm:pt>
    <dgm:pt modelId="{70931606-D55D-4744-B2A6-901E1D71D0E7}" type="pres">
      <dgm:prSet presAssocID="{B44634CC-9A46-4651-A8D0-FCB5EDFE22B6}" presName="textRect" presStyleLbl="revTx" presStyleIdx="3" presStyleCnt="4">
        <dgm:presLayoutVars>
          <dgm:chMax val="1"/>
          <dgm:chPref val="1"/>
        </dgm:presLayoutVars>
      </dgm:prSet>
      <dgm:spPr/>
    </dgm:pt>
  </dgm:ptLst>
  <dgm:cxnLst>
    <dgm:cxn modelId="{7F73152A-90E1-45EA-A8DB-84C2CA3FB48D}" type="presOf" srcId="{CC088031-7D4A-49BC-B948-9D1E84D4EDA5}" destId="{EE8DDEDF-FBD9-4DD4-861A-E21A1B4F71DD}" srcOrd="0" destOrd="0" presId="urn:microsoft.com/office/officeart/2018/2/layout/IconCircleList"/>
    <dgm:cxn modelId="{1DACCD30-0BB2-460D-A6F3-A51D5B181505}" type="presOf" srcId="{A7706D6B-B378-40E0-B077-D0D46524B42B}" destId="{E85986C5-CB5C-4892-8F59-6E8F2EAEB7DB}" srcOrd="0" destOrd="0" presId="urn:microsoft.com/office/officeart/2018/2/layout/IconCircleList"/>
    <dgm:cxn modelId="{167B563F-9C62-496D-8450-F00FF3B5108F}" type="presOf" srcId="{3FF2E3E4-4D00-41D7-A63D-B5010E8D8872}" destId="{D7CB4772-131B-4BCB-B571-A40A4B73D350}" srcOrd="0" destOrd="0" presId="urn:microsoft.com/office/officeart/2018/2/layout/IconCircleList"/>
    <dgm:cxn modelId="{94A20E5C-7175-4266-A641-6FBCAD5974BB}" type="presOf" srcId="{65A84062-621A-417F-988F-FB8630C4796A}" destId="{1BB7EB20-1B8E-473F-ADBE-1856D6D5C3E0}" srcOrd="0" destOrd="0" presId="urn:microsoft.com/office/officeart/2018/2/layout/IconCircleList"/>
    <dgm:cxn modelId="{4D32EA5E-6EDD-4418-A2AE-C213BD87C7A8}" srcId="{66AD9A1E-3758-43A9-ACFF-2A2A0DEA10C3}" destId="{5EBF6069-E2F0-4034-9DF4-8445369EE6A7}" srcOrd="1" destOrd="0" parTransId="{3133273A-2FBC-4823-9FE2-A4B80C0E46DB}" sibTransId="{CC088031-7D4A-49BC-B948-9D1E84D4EDA5}"/>
    <dgm:cxn modelId="{AE390B87-D124-4D5D-8A8B-7FFFAF49AAB0}" type="presOf" srcId="{5EBF6069-E2F0-4034-9DF4-8445369EE6A7}" destId="{2D601E7C-018D-45DA-A679-1814E88F0677}" srcOrd="0" destOrd="0" presId="urn:microsoft.com/office/officeart/2018/2/layout/IconCircleList"/>
    <dgm:cxn modelId="{2CD2C4C3-FF65-43F9-843D-96CBA89E0313}" type="presOf" srcId="{66AD9A1E-3758-43A9-ACFF-2A2A0DEA10C3}" destId="{8ED212C9-442C-4907-B900-9793C1C62A91}" srcOrd="0" destOrd="0" presId="urn:microsoft.com/office/officeart/2018/2/layout/IconCircleList"/>
    <dgm:cxn modelId="{DCA3B6C4-A589-46BA-BBBC-DC5EB2BC0D1A}" type="presOf" srcId="{B44634CC-9A46-4651-A8D0-FCB5EDFE22B6}" destId="{70931606-D55D-4744-B2A6-901E1D71D0E7}" srcOrd="0" destOrd="0" presId="urn:microsoft.com/office/officeart/2018/2/layout/IconCircleList"/>
    <dgm:cxn modelId="{A0FA3ACB-70DF-434B-B03A-14DEDE5054E0}" type="presOf" srcId="{D96198A6-6EB0-42FA-AE78-D742F249E143}" destId="{11B9AE0B-7389-4FB1-A092-B007BB57F8A2}" srcOrd="0" destOrd="0" presId="urn:microsoft.com/office/officeart/2018/2/layout/IconCircleList"/>
    <dgm:cxn modelId="{37B07BD3-1A70-42D2-8CE9-370E53EAC730}" srcId="{66AD9A1E-3758-43A9-ACFF-2A2A0DEA10C3}" destId="{65A84062-621A-417F-988F-FB8630C4796A}" srcOrd="2" destOrd="0" parTransId="{EDA6BF5D-25F6-4BFF-9C63-660F45D99A7A}" sibTransId="{D96198A6-6EB0-42FA-AE78-D742F249E143}"/>
    <dgm:cxn modelId="{576C58D7-4DAD-4B9E-A09D-D55F06A910BD}" srcId="{66AD9A1E-3758-43A9-ACFF-2A2A0DEA10C3}" destId="{B44634CC-9A46-4651-A8D0-FCB5EDFE22B6}" srcOrd="3" destOrd="0" parTransId="{65351F15-69D1-4809-8830-44AAD2F8F759}" sibTransId="{E52670D9-3799-4DEB-86C0-EBC9B0C4F930}"/>
    <dgm:cxn modelId="{277211E7-7748-4759-AB17-DB38E658829E}" srcId="{66AD9A1E-3758-43A9-ACFF-2A2A0DEA10C3}" destId="{3FF2E3E4-4D00-41D7-A63D-B5010E8D8872}" srcOrd="0" destOrd="0" parTransId="{EA676B5E-3921-4BE4-B129-BEAE3FBB2849}" sibTransId="{A7706D6B-B378-40E0-B077-D0D46524B42B}"/>
    <dgm:cxn modelId="{D5355E65-72FB-4628-8A13-2B7E374101E6}" type="presParOf" srcId="{8ED212C9-442C-4907-B900-9793C1C62A91}" destId="{823507F6-F908-4C63-8A26-B54227190DF3}" srcOrd="0" destOrd="0" presId="urn:microsoft.com/office/officeart/2018/2/layout/IconCircleList"/>
    <dgm:cxn modelId="{A3D25D19-39A8-47A5-824D-9AFE869398F8}" type="presParOf" srcId="{823507F6-F908-4C63-8A26-B54227190DF3}" destId="{792CA5E9-F1BC-4302-AB9A-7A0F2D524698}" srcOrd="0" destOrd="0" presId="urn:microsoft.com/office/officeart/2018/2/layout/IconCircleList"/>
    <dgm:cxn modelId="{F783B50B-0363-4184-BDA9-0C71DF47207D}" type="presParOf" srcId="{792CA5E9-F1BC-4302-AB9A-7A0F2D524698}" destId="{EABA9271-2068-471C-BD25-B10BDA831177}" srcOrd="0" destOrd="0" presId="urn:microsoft.com/office/officeart/2018/2/layout/IconCircleList"/>
    <dgm:cxn modelId="{90002A19-B977-4869-BD67-146A5DC2928A}" type="presParOf" srcId="{792CA5E9-F1BC-4302-AB9A-7A0F2D524698}" destId="{F08A60B0-1802-4DB5-81F8-16BE744BC436}" srcOrd="1" destOrd="0" presId="urn:microsoft.com/office/officeart/2018/2/layout/IconCircleList"/>
    <dgm:cxn modelId="{41ED9621-E1F9-48C2-B02A-12B886301267}" type="presParOf" srcId="{792CA5E9-F1BC-4302-AB9A-7A0F2D524698}" destId="{A16AE16E-48F7-4858-BEFB-E44F10D301FA}" srcOrd="2" destOrd="0" presId="urn:microsoft.com/office/officeart/2018/2/layout/IconCircleList"/>
    <dgm:cxn modelId="{A816E8FE-DA00-47C4-9C46-B38D0028FCFF}" type="presParOf" srcId="{792CA5E9-F1BC-4302-AB9A-7A0F2D524698}" destId="{D7CB4772-131B-4BCB-B571-A40A4B73D350}" srcOrd="3" destOrd="0" presId="urn:microsoft.com/office/officeart/2018/2/layout/IconCircleList"/>
    <dgm:cxn modelId="{562410BC-E85C-44F4-8FC3-0C7771409F5A}" type="presParOf" srcId="{823507F6-F908-4C63-8A26-B54227190DF3}" destId="{E85986C5-CB5C-4892-8F59-6E8F2EAEB7DB}" srcOrd="1" destOrd="0" presId="urn:microsoft.com/office/officeart/2018/2/layout/IconCircleList"/>
    <dgm:cxn modelId="{89691656-80D9-48CF-9D99-F74335B3A666}" type="presParOf" srcId="{823507F6-F908-4C63-8A26-B54227190DF3}" destId="{20508FA9-8FB7-49ED-B115-196EC1CF5230}" srcOrd="2" destOrd="0" presId="urn:microsoft.com/office/officeart/2018/2/layout/IconCircleList"/>
    <dgm:cxn modelId="{28E8B863-A5B7-4733-9381-4327BA79E7CA}" type="presParOf" srcId="{20508FA9-8FB7-49ED-B115-196EC1CF5230}" destId="{DD54744E-2D57-4980-B36B-C1C7E8EDF3DC}" srcOrd="0" destOrd="0" presId="urn:microsoft.com/office/officeart/2018/2/layout/IconCircleList"/>
    <dgm:cxn modelId="{26EF0020-D179-4509-A0D3-3659121F5B0B}" type="presParOf" srcId="{20508FA9-8FB7-49ED-B115-196EC1CF5230}" destId="{14FFE8EF-24CF-402A-870E-8ECEAF5CE72F}" srcOrd="1" destOrd="0" presId="urn:microsoft.com/office/officeart/2018/2/layout/IconCircleList"/>
    <dgm:cxn modelId="{DDB7A806-E9CB-4A4D-A945-6A172D45FA8E}" type="presParOf" srcId="{20508FA9-8FB7-49ED-B115-196EC1CF5230}" destId="{403010C6-CABB-4269-A9E8-110AE07E1F40}" srcOrd="2" destOrd="0" presId="urn:microsoft.com/office/officeart/2018/2/layout/IconCircleList"/>
    <dgm:cxn modelId="{FA78BB4B-3BDC-4AE7-9032-97C97FC7170F}" type="presParOf" srcId="{20508FA9-8FB7-49ED-B115-196EC1CF5230}" destId="{2D601E7C-018D-45DA-A679-1814E88F0677}" srcOrd="3" destOrd="0" presId="urn:microsoft.com/office/officeart/2018/2/layout/IconCircleList"/>
    <dgm:cxn modelId="{99E3C19F-03F8-4EC3-96B8-9C52DB8871BE}" type="presParOf" srcId="{823507F6-F908-4C63-8A26-B54227190DF3}" destId="{EE8DDEDF-FBD9-4DD4-861A-E21A1B4F71DD}" srcOrd="3" destOrd="0" presId="urn:microsoft.com/office/officeart/2018/2/layout/IconCircleList"/>
    <dgm:cxn modelId="{E500810B-8FDE-40DE-9D37-DC5DBC6D6B76}" type="presParOf" srcId="{823507F6-F908-4C63-8A26-B54227190DF3}" destId="{3568CA79-6786-4368-84F9-90C620195D2D}" srcOrd="4" destOrd="0" presId="urn:microsoft.com/office/officeart/2018/2/layout/IconCircleList"/>
    <dgm:cxn modelId="{0FFF3042-06F7-4F71-830F-CDF9DCDAE139}" type="presParOf" srcId="{3568CA79-6786-4368-84F9-90C620195D2D}" destId="{100B6F3C-8B25-4737-863E-551FA6B2F795}" srcOrd="0" destOrd="0" presId="urn:microsoft.com/office/officeart/2018/2/layout/IconCircleList"/>
    <dgm:cxn modelId="{266AC02A-A316-475C-B955-851CAA4C98E0}" type="presParOf" srcId="{3568CA79-6786-4368-84F9-90C620195D2D}" destId="{19E58722-CAF5-45FA-ADB5-2755D7CB6634}" srcOrd="1" destOrd="0" presId="urn:microsoft.com/office/officeart/2018/2/layout/IconCircleList"/>
    <dgm:cxn modelId="{C12F7C23-4310-42EC-895D-73F2D5C3E041}" type="presParOf" srcId="{3568CA79-6786-4368-84F9-90C620195D2D}" destId="{E4D967AB-955B-4053-AB90-2C761D69B547}" srcOrd="2" destOrd="0" presId="urn:microsoft.com/office/officeart/2018/2/layout/IconCircleList"/>
    <dgm:cxn modelId="{7C0FD690-D4EC-401F-B21C-1ABDD67CBC51}" type="presParOf" srcId="{3568CA79-6786-4368-84F9-90C620195D2D}" destId="{1BB7EB20-1B8E-473F-ADBE-1856D6D5C3E0}" srcOrd="3" destOrd="0" presId="urn:microsoft.com/office/officeart/2018/2/layout/IconCircleList"/>
    <dgm:cxn modelId="{FB2689F8-5414-4EA3-95AE-6E70642C427B}" type="presParOf" srcId="{823507F6-F908-4C63-8A26-B54227190DF3}" destId="{11B9AE0B-7389-4FB1-A092-B007BB57F8A2}" srcOrd="5" destOrd="0" presId="urn:microsoft.com/office/officeart/2018/2/layout/IconCircleList"/>
    <dgm:cxn modelId="{A8D14154-3E60-41A6-B9B9-AF4D5D761263}" type="presParOf" srcId="{823507F6-F908-4C63-8A26-B54227190DF3}" destId="{70E70F48-31D9-4A5F-964D-199D25E6AE34}" srcOrd="6" destOrd="0" presId="urn:microsoft.com/office/officeart/2018/2/layout/IconCircleList"/>
    <dgm:cxn modelId="{800B844E-263F-41E4-951F-2004108AA272}" type="presParOf" srcId="{70E70F48-31D9-4A5F-964D-199D25E6AE34}" destId="{0679FD75-CE1A-44EF-8DA3-172F808D3586}" srcOrd="0" destOrd="0" presId="urn:microsoft.com/office/officeart/2018/2/layout/IconCircleList"/>
    <dgm:cxn modelId="{282C577F-389B-48A5-B2ED-35228E1FE9E4}" type="presParOf" srcId="{70E70F48-31D9-4A5F-964D-199D25E6AE34}" destId="{41ADBDA0-F67C-4A55-B81B-B4F23FA9F8FF}" srcOrd="1" destOrd="0" presId="urn:microsoft.com/office/officeart/2018/2/layout/IconCircleList"/>
    <dgm:cxn modelId="{3BC75938-A1DE-4637-A6ED-E6B9D8FBE9E5}" type="presParOf" srcId="{70E70F48-31D9-4A5F-964D-199D25E6AE34}" destId="{F0C70566-D45E-4D68-B1E9-2AD3582692F3}" srcOrd="2" destOrd="0" presId="urn:microsoft.com/office/officeart/2018/2/layout/IconCircleList"/>
    <dgm:cxn modelId="{24484559-4C29-48BC-BCA8-FB8920D1CDB8}" type="presParOf" srcId="{70E70F48-31D9-4A5F-964D-199D25E6AE34}" destId="{70931606-D55D-4744-B2A6-901E1D71D0E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DB002-3A89-49B9-9E29-0A5A12EA0C8B}">
      <dsp:nvSpPr>
        <dsp:cNvPr id="0" name=""/>
        <dsp:cNvSpPr/>
      </dsp:nvSpPr>
      <dsp:spPr>
        <a:xfrm>
          <a:off x="0" y="60946"/>
          <a:ext cx="5081322" cy="8751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Deaf awareness training given to all employers</a:t>
          </a:r>
          <a:endParaRPr lang="en-US" sz="2200" kern="1200" dirty="0"/>
        </a:p>
      </dsp:txBody>
      <dsp:txXfrm>
        <a:off x="42722" y="103668"/>
        <a:ext cx="4995878" cy="789716"/>
      </dsp:txXfrm>
    </dsp:sp>
    <dsp:sp modelId="{AA3DCC6A-9713-42BE-9BE0-0356A81DC5EA}">
      <dsp:nvSpPr>
        <dsp:cNvPr id="0" name=""/>
        <dsp:cNvSpPr/>
      </dsp:nvSpPr>
      <dsp:spPr>
        <a:xfrm>
          <a:off x="0" y="1970079"/>
          <a:ext cx="5081322" cy="8751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Two employers received financial support to hire Kenya Sign Language Interpreters</a:t>
          </a:r>
          <a:endParaRPr lang="en-US" sz="2200" kern="1200" dirty="0"/>
        </a:p>
      </dsp:txBody>
      <dsp:txXfrm>
        <a:off x="42722" y="2012801"/>
        <a:ext cx="4995878" cy="789716"/>
      </dsp:txXfrm>
    </dsp:sp>
    <dsp:sp modelId="{827C2C55-92DE-481B-9700-6C290A00FAF2}">
      <dsp:nvSpPr>
        <dsp:cNvPr id="0" name=""/>
        <dsp:cNvSpPr/>
      </dsp:nvSpPr>
      <dsp:spPr>
        <a:xfrm>
          <a:off x="0" y="1008114"/>
          <a:ext cx="5081322" cy="8751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All employers received KSL books and resources </a:t>
          </a:r>
          <a:endParaRPr lang="en-US" sz="2200" kern="1200" dirty="0"/>
        </a:p>
      </dsp:txBody>
      <dsp:txXfrm>
        <a:off x="42722" y="1050836"/>
        <a:ext cx="4995878" cy="789716"/>
      </dsp:txXfrm>
    </dsp:sp>
    <dsp:sp modelId="{33CD73E6-5B37-45F6-8A94-07FB9ED46FD5}">
      <dsp:nvSpPr>
        <dsp:cNvPr id="0" name=""/>
        <dsp:cNvSpPr/>
      </dsp:nvSpPr>
      <dsp:spPr>
        <a:xfrm>
          <a:off x="0" y="2912940"/>
          <a:ext cx="5081322" cy="8751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Supported an employer in recruiting deaf young people</a:t>
          </a:r>
          <a:endParaRPr lang="en-US" sz="2200" kern="1200"/>
        </a:p>
      </dsp:txBody>
      <dsp:txXfrm>
        <a:off x="42722" y="2955662"/>
        <a:ext cx="4995878" cy="789716"/>
      </dsp:txXfrm>
    </dsp:sp>
    <dsp:sp modelId="{9F43878F-FA1E-40BB-80C4-43F16C96896A}">
      <dsp:nvSpPr>
        <dsp:cNvPr id="0" name=""/>
        <dsp:cNvSpPr/>
      </dsp:nvSpPr>
      <dsp:spPr>
        <a:xfrm>
          <a:off x="0" y="3851460"/>
          <a:ext cx="5081322" cy="8751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Linked Coca Cola with other disability </a:t>
          </a:r>
          <a:r>
            <a:rPr lang="en-US" sz="2200" b="0" kern="1200" dirty="0" err="1"/>
            <a:t>organisations</a:t>
          </a:r>
          <a:r>
            <a:rPr lang="en-US" sz="2200" b="0" kern="1200" dirty="0"/>
            <a:t> and public institutions </a:t>
          </a:r>
          <a:endParaRPr lang="en-US" sz="2200" kern="1200" dirty="0"/>
        </a:p>
      </dsp:txBody>
      <dsp:txXfrm>
        <a:off x="42722" y="3894182"/>
        <a:ext cx="4995878" cy="789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01-9D97-4D7E-84BC-7A3B76D33287}">
      <dsp:nvSpPr>
        <dsp:cNvPr id="0" name=""/>
        <dsp:cNvSpPr/>
      </dsp:nvSpPr>
      <dsp:spPr>
        <a:xfrm>
          <a:off x="3120346" y="0"/>
          <a:ext cx="3120346" cy="2096263"/>
        </a:xfrm>
        <a:prstGeom prst="trapezoid">
          <a:avLst>
            <a:gd name="adj" fmla="val 74426"/>
          </a:avLst>
        </a:prstGeom>
        <a:solidFill>
          <a:schemeClr val="accent2">
            <a:lumMod val="20000"/>
            <a:lumOff val="80000"/>
          </a:schemeClr>
        </a:solidFill>
        <a:ln w="25400" cap="flat" cmpd="sng" algn="ctr">
          <a:solidFill>
            <a:schemeClr val="accent2">
              <a:lumMod val="20000"/>
              <a:lumOff val="80000"/>
            </a:schemeClr>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dirty="0"/>
        </a:p>
        <a:p>
          <a:pPr marL="0" lvl="0" indent="0" algn="ctr" defTabSz="622300">
            <a:lnSpc>
              <a:spcPct val="90000"/>
            </a:lnSpc>
            <a:spcBef>
              <a:spcPct val="0"/>
            </a:spcBef>
            <a:spcAft>
              <a:spcPct val="35000"/>
            </a:spcAft>
            <a:buNone/>
          </a:pPr>
          <a:endParaRPr lang="en-GB" sz="1400" kern="1200" dirty="0"/>
        </a:p>
        <a:p>
          <a:pPr marL="0" lvl="0" indent="0" algn="ctr" defTabSz="622300">
            <a:lnSpc>
              <a:spcPct val="90000"/>
            </a:lnSpc>
            <a:spcBef>
              <a:spcPct val="0"/>
            </a:spcBef>
            <a:spcAft>
              <a:spcPct val="35000"/>
            </a:spcAft>
            <a:buNone/>
          </a:pPr>
          <a:r>
            <a:rPr lang="en-GB" sz="2000" b="1" kern="1200" dirty="0">
              <a:solidFill>
                <a:schemeClr val="bg1"/>
              </a:solidFill>
            </a:rPr>
            <a:t>Discuss </a:t>
          </a:r>
        </a:p>
        <a:p>
          <a:pPr marL="0" lvl="0" indent="0" algn="ctr" defTabSz="622300">
            <a:lnSpc>
              <a:spcPct val="90000"/>
            </a:lnSpc>
            <a:spcBef>
              <a:spcPct val="0"/>
            </a:spcBef>
            <a:spcAft>
              <a:spcPct val="35000"/>
            </a:spcAft>
            <a:buNone/>
          </a:pPr>
          <a:r>
            <a:rPr lang="en-GB" sz="2000" b="1" kern="1200" dirty="0">
              <a:solidFill>
                <a:schemeClr val="bg1"/>
              </a:solidFill>
            </a:rPr>
            <a:t>financing </a:t>
          </a:r>
        </a:p>
        <a:p>
          <a:pPr marL="0" lvl="0" indent="0" algn="ctr" defTabSz="622300">
            <a:lnSpc>
              <a:spcPct val="90000"/>
            </a:lnSpc>
            <a:spcBef>
              <a:spcPct val="0"/>
            </a:spcBef>
            <a:spcAft>
              <a:spcPct val="35000"/>
            </a:spcAft>
            <a:buNone/>
          </a:pPr>
          <a:r>
            <a:rPr lang="en-GB" sz="2000" b="1" kern="1200" dirty="0">
              <a:solidFill>
                <a:schemeClr val="bg1"/>
              </a:solidFill>
            </a:rPr>
            <a:t>changes </a:t>
          </a:r>
        </a:p>
        <a:p>
          <a:pPr marL="0" lvl="0" indent="0" algn="ctr" defTabSz="622300">
            <a:lnSpc>
              <a:spcPct val="90000"/>
            </a:lnSpc>
            <a:spcBef>
              <a:spcPct val="0"/>
            </a:spcBef>
            <a:spcAft>
              <a:spcPct val="35000"/>
            </a:spcAft>
            <a:buNone/>
          </a:pPr>
          <a:r>
            <a:rPr lang="en-GB" sz="2000" b="1" kern="1200" dirty="0">
              <a:solidFill>
                <a:schemeClr val="bg1"/>
              </a:solidFill>
            </a:rPr>
            <a:t>to environment</a:t>
          </a:r>
        </a:p>
      </dsp:txBody>
      <dsp:txXfrm>
        <a:off x="3120346" y="0"/>
        <a:ext cx="3120346" cy="2096263"/>
      </dsp:txXfrm>
    </dsp:sp>
    <dsp:sp modelId="{1EF89A6B-0B9C-4234-9C7B-53618A3ECD91}">
      <dsp:nvSpPr>
        <dsp:cNvPr id="0" name=""/>
        <dsp:cNvSpPr/>
      </dsp:nvSpPr>
      <dsp:spPr>
        <a:xfrm>
          <a:off x="1560173" y="2096263"/>
          <a:ext cx="6240693" cy="2096263"/>
        </a:xfrm>
        <a:prstGeom prst="trapezoid">
          <a:avLst>
            <a:gd name="adj" fmla="val 74426"/>
          </a:avLst>
        </a:prstGeom>
        <a:solidFill>
          <a:schemeClr val="accent2">
            <a:lumMod val="40000"/>
            <a:lumOff val="60000"/>
          </a:schemeClr>
        </a:solidFill>
        <a:ln w="25400" cap="flat" cmpd="sng" algn="ctr">
          <a:solidFill>
            <a:schemeClr val="accent2">
              <a:lumMod val="40000"/>
              <a:lumOff val="60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rPr>
            <a:t>Raise staff and client awareness</a:t>
          </a:r>
        </a:p>
      </dsp:txBody>
      <dsp:txXfrm>
        <a:off x="2652294" y="2096263"/>
        <a:ext cx="4056450" cy="2096263"/>
      </dsp:txXfrm>
    </dsp:sp>
    <dsp:sp modelId="{C16173F1-D437-4FAC-99D6-22A22B5FD8E1}">
      <dsp:nvSpPr>
        <dsp:cNvPr id="0" name=""/>
        <dsp:cNvSpPr/>
      </dsp:nvSpPr>
      <dsp:spPr>
        <a:xfrm>
          <a:off x="0" y="4192526"/>
          <a:ext cx="9361040" cy="2096263"/>
        </a:xfrm>
        <a:prstGeom prst="trapezoid">
          <a:avLst>
            <a:gd name="adj" fmla="val 74426"/>
          </a:avLst>
        </a:prstGeom>
        <a:solidFill>
          <a:schemeClr val="accent2"/>
        </a:solidFill>
        <a:ln w="25400" cap="flat" cmpd="sng" algn="ctr">
          <a:solidFill>
            <a:schemeClr val="accent2"/>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rPr>
            <a:t>Seek out employers with an existing interest in inclusion and disability </a:t>
          </a:r>
        </a:p>
      </dsp:txBody>
      <dsp:txXfrm>
        <a:off x="1638181" y="4192526"/>
        <a:ext cx="6084676" cy="2096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A9271-2068-471C-BD25-B10BDA831177}">
      <dsp:nvSpPr>
        <dsp:cNvPr id="0" name=""/>
        <dsp:cNvSpPr/>
      </dsp:nvSpPr>
      <dsp:spPr>
        <a:xfrm>
          <a:off x="186956" y="475119"/>
          <a:ext cx="1322816" cy="132281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8A60B0-1802-4DB5-81F8-16BE744BC436}">
      <dsp:nvSpPr>
        <dsp:cNvPr id="0" name=""/>
        <dsp:cNvSpPr/>
      </dsp:nvSpPr>
      <dsp:spPr>
        <a:xfrm>
          <a:off x="464747" y="752910"/>
          <a:ext cx="767233" cy="7672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CB4772-131B-4BCB-B571-A40A4B73D350}">
      <dsp:nvSpPr>
        <dsp:cNvPr id="0" name=""/>
        <dsp:cNvSpPr/>
      </dsp:nvSpPr>
      <dsp:spPr>
        <a:xfrm>
          <a:off x="1793233" y="475119"/>
          <a:ext cx="3118066" cy="132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GB" sz="2000" b="0" kern="1200" dirty="0"/>
            <a:t>Entry points to employers are key</a:t>
          </a:r>
          <a:endParaRPr lang="en-US" sz="2000" kern="1200" dirty="0"/>
        </a:p>
      </dsp:txBody>
      <dsp:txXfrm>
        <a:off x="1793233" y="475119"/>
        <a:ext cx="3118066" cy="1322816"/>
      </dsp:txXfrm>
    </dsp:sp>
    <dsp:sp modelId="{DD54744E-2D57-4980-B36B-C1C7E8EDF3DC}">
      <dsp:nvSpPr>
        <dsp:cNvPr id="0" name=""/>
        <dsp:cNvSpPr/>
      </dsp:nvSpPr>
      <dsp:spPr>
        <a:xfrm>
          <a:off x="5454599" y="475119"/>
          <a:ext cx="1322816" cy="132281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FE8EF-24CF-402A-870E-8ECEAF5CE72F}">
      <dsp:nvSpPr>
        <dsp:cNvPr id="0" name=""/>
        <dsp:cNvSpPr/>
      </dsp:nvSpPr>
      <dsp:spPr>
        <a:xfrm>
          <a:off x="5732390" y="752910"/>
          <a:ext cx="767233" cy="7672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601E7C-018D-45DA-A679-1814E88F0677}">
      <dsp:nvSpPr>
        <dsp:cNvPr id="0" name=""/>
        <dsp:cNvSpPr/>
      </dsp:nvSpPr>
      <dsp:spPr>
        <a:xfrm>
          <a:off x="7060876" y="475119"/>
          <a:ext cx="3118066" cy="132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GB" sz="2000" b="0" kern="1200"/>
            <a:t>Employers don’t know how to achieve inclusion and welcome the support</a:t>
          </a:r>
          <a:endParaRPr lang="en-US" sz="2000" kern="1200"/>
        </a:p>
      </dsp:txBody>
      <dsp:txXfrm>
        <a:off x="7060876" y="475119"/>
        <a:ext cx="3118066" cy="1322816"/>
      </dsp:txXfrm>
    </dsp:sp>
    <dsp:sp modelId="{100B6F3C-8B25-4737-863E-551FA6B2F795}">
      <dsp:nvSpPr>
        <dsp:cNvPr id="0" name=""/>
        <dsp:cNvSpPr/>
      </dsp:nvSpPr>
      <dsp:spPr>
        <a:xfrm>
          <a:off x="186956" y="2534438"/>
          <a:ext cx="1322816" cy="132281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58722-CAF5-45FA-ADB5-2755D7CB6634}">
      <dsp:nvSpPr>
        <dsp:cNvPr id="0" name=""/>
        <dsp:cNvSpPr/>
      </dsp:nvSpPr>
      <dsp:spPr>
        <a:xfrm>
          <a:off x="464747" y="2812230"/>
          <a:ext cx="767233" cy="7672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B7EB20-1B8E-473F-ADBE-1856D6D5C3E0}">
      <dsp:nvSpPr>
        <dsp:cNvPr id="0" name=""/>
        <dsp:cNvSpPr/>
      </dsp:nvSpPr>
      <dsp:spPr>
        <a:xfrm>
          <a:off x="1793233" y="2534438"/>
          <a:ext cx="3118066" cy="132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GB" sz="2000" b="0" kern="1200" dirty="0"/>
            <a:t>Tailor expectations according to employer needs, budget and vacancies</a:t>
          </a:r>
          <a:endParaRPr lang="en-US" sz="2000" kern="1200" dirty="0"/>
        </a:p>
      </dsp:txBody>
      <dsp:txXfrm>
        <a:off x="1793233" y="2534438"/>
        <a:ext cx="3118066" cy="1322816"/>
      </dsp:txXfrm>
    </dsp:sp>
    <dsp:sp modelId="{0679FD75-CE1A-44EF-8DA3-172F808D3586}">
      <dsp:nvSpPr>
        <dsp:cNvPr id="0" name=""/>
        <dsp:cNvSpPr/>
      </dsp:nvSpPr>
      <dsp:spPr>
        <a:xfrm>
          <a:off x="5454599" y="2534438"/>
          <a:ext cx="1322816" cy="132281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ADBDA0-F67C-4A55-B81B-B4F23FA9F8FF}">
      <dsp:nvSpPr>
        <dsp:cNvPr id="0" name=""/>
        <dsp:cNvSpPr/>
      </dsp:nvSpPr>
      <dsp:spPr>
        <a:xfrm>
          <a:off x="5732390" y="2812230"/>
          <a:ext cx="767233" cy="7672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931606-D55D-4744-B2A6-901E1D71D0E7}">
      <dsp:nvSpPr>
        <dsp:cNvPr id="0" name=""/>
        <dsp:cNvSpPr/>
      </dsp:nvSpPr>
      <dsp:spPr>
        <a:xfrm>
          <a:off x="7060876" y="2534438"/>
          <a:ext cx="3118066" cy="132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GB" sz="2000" b="0" kern="1200"/>
            <a:t>Bring employers together to share and learn from each other</a:t>
          </a:r>
          <a:endParaRPr lang="en-US" sz="2000" kern="1200"/>
        </a:p>
      </dsp:txBody>
      <dsp:txXfrm>
        <a:off x="7060876" y="2534438"/>
        <a:ext cx="3118066" cy="13228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8F84A415-ED1C-E04D-B7C7-85A00DC614DF}" type="datetimeFigureOut">
              <a:rPr lang="en-US" smtClean="0"/>
              <a:pPr/>
              <a:t>7/15/2021</a:t>
            </a:fld>
            <a:endParaRPr lang="en-US"/>
          </a:p>
        </p:txBody>
      </p:sp>
      <p:sp>
        <p:nvSpPr>
          <p:cNvPr id="4" name="Footer Placeholder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3D9FAB58-3CE0-794F-B196-A923FE5D95EF}" type="slidenum">
              <a:rPr lang="en-US" smtClean="0"/>
              <a:pPr/>
              <a:t>‹#›</a:t>
            </a:fld>
            <a:endParaRPr lang="en-US"/>
          </a:p>
        </p:txBody>
      </p:sp>
    </p:spTree>
    <p:extLst>
      <p:ext uri="{BB962C8B-B14F-4D97-AF65-F5344CB8AC3E}">
        <p14:creationId xmlns:p14="http://schemas.microsoft.com/office/powerpoint/2010/main" val="1339661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2B06CD65-0052-A748-ABD9-E18F4F72E200}" type="datetimeFigureOut">
              <a:rPr lang="en-US" smtClean="0"/>
              <a:pPr/>
              <a:t>7/15/2021</a:t>
            </a:fld>
            <a:endParaRPr lang="en-US"/>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A6E30364-1EC5-4C4A-B73A-092E241CA3BF}" type="slidenum">
              <a:rPr lang="en-US" smtClean="0"/>
              <a:pPr/>
              <a:t>‹#›</a:t>
            </a:fld>
            <a:endParaRPr lang="en-US"/>
          </a:p>
        </p:txBody>
      </p:sp>
    </p:spTree>
    <p:extLst>
      <p:ext uri="{BB962C8B-B14F-4D97-AF65-F5344CB8AC3E}">
        <p14:creationId xmlns:p14="http://schemas.microsoft.com/office/powerpoint/2010/main" val="3031552633"/>
      </p:ext>
    </p:extLst>
  </p:cSld>
  <p:clrMap bg1="lt1" tx1="dk1" bg2="lt2" tx2="dk2" accent1="accent1" accent2="accent2" accent3="accent3" accent4="accent4" accent5="accent5" accent6="accent6" hlink="hlink" folHlink="folHlink"/>
  <p:notesStyle>
    <a:lvl1pPr marL="0" algn="l" defTabSz="610042" rtl="0" eaLnBrk="1" latinLnBrk="0" hangingPunct="1">
      <a:defRPr sz="1600" kern="1200">
        <a:solidFill>
          <a:schemeClr val="tx1"/>
        </a:solidFill>
        <a:latin typeface="+mn-lt"/>
        <a:ea typeface="+mn-ea"/>
        <a:cs typeface="+mn-cs"/>
      </a:defRPr>
    </a:lvl1pPr>
    <a:lvl2pPr marL="610042" algn="l" defTabSz="610042" rtl="0" eaLnBrk="1" latinLnBrk="0" hangingPunct="1">
      <a:defRPr sz="1600" kern="1200">
        <a:solidFill>
          <a:schemeClr val="tx1"/>
        </a:solidFill>
        <a:latin typeface="+mn-lt"/>
        <a:ea typeface="+mn-ea"/>
        <a:cs typeface="+mn-cs"/>
      </a:defRPr>
    </a:lvl2pPr>
    <a:lvl3pPr marL="1220084" algn="l" defTabSz="610042" rtl="0" eaLnBrk="1" latinLnBrk="0" hangingPunct="1">
      <a:defRPr sz="1600" kern="1200">
        <a:solidFill>
          <a:schemeClr val="tx1"/>
        </a:solidFill>
        <a:latin typeface="+mn-lt"/>
        <a:ea typeface="+mn-ea"/>
        <a:cs typeface="+mn-cs"/>
      </a:defRPr>
    </a:lvl3pPr>
    <a:lvl4pPr marL="1830126" algn="l" defTabSz="610042" rtl="0" eaLnBrk="1" latinLnBrk="0" hangingPunct="1">
      <a:defRPr sz="1600" kern="1200">
        <a:solidFill>
          <a:schemeClr val="tx1"/>
        </a:solidFill>
        <a:latin typeface="+mn-lt"/>
        <a:ea typeface="+mn-ea"/>
        <a:cs typeface="+mn-cs"/>
      </a:defRPr>
    </a:lvl4pPr>
    <a:lvl5pPr marL="2440168" algn="l" defTabSz="610042" rtl="0" eaLnBrk="1" latinLnBrk="0" hangingPunct="1">
      <a:defRPr sz="1600" kern="1200">
        <a:solidFill>
          <a:schemeClr val="tx1"/>
        </a:solidFill>
        <a:latin typeface="+mn-lt"/>
        <a:ea typeface="+mn-ea"/>
        <a:cs typeface="+mn-cs"/>
      </a:defRPr>
    </a:lvl5pPr>
    <a:lvl6pPr marL="3050210" algn="l" defTabSz="610042" rtl="0" eaLnBrk="1" latinLnBrk="0" hangingPunct="1">
      <a:defRPr sz="1600" kern="1200">
        <a:solidFill>
          <a:schemeClr val="tx1"/>
        </a:solidFill>
        <a:latin typeface="+mn-lt"/>
        <a:ea typeface="+mn-ea"/>
        <a:cs typeface="+mn-cs"/>
      </a:defRPr>
    </a:lvl6pPr>
    <a:lvl7pPr marL="3660252" algn="l" defTabSz="610042" rtl="0" eaLnBrk="1" latinLnBrk="0" hangingPunct="1">
      <a:defRPr sz="1600" kern="1200">
        <a:solidFill>
          <a:schemeClr val="tx1"/>
        </a:solidFill>
        <a:latin typeface="+mn-lt"/>
        <a:ea typeface="+mn-ea"/>
        <a:cs typeface="+mn-cs"/>
      </a:defRPr>
    </a:lvl7pPr>
    <a:lvl8pPr marL="4270294" algn="l" defTabSz="610042" rtl="0" eaLnBrk="1" latinLnBrk="0" hangingPunct="1">
      <a:defRPr sz="1600" kern="1200">
        <a:solidFill>
          <a:schemeClr val="tx1"/>
        </a:solidFill>
        <a:latin typeface="+mn-lt"/>
        <a:ea typeface="+mn-ea"/>
        <a:cs typeface="+mn-cs"/>
      </a:defRPr>
    </a:lvl8pPr>
    <a:lvl9pPr marL="4880336" algn="l" defTabSz="61004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1</a:t>
            </a:fld>
            <a:endParaRPr lang="en-US"/>
          </a:p>
        </p:txBody>
      </p:sp>
    </p:spTree>
    <p:extLst>
      <p:ext uri="{BB962C8B-B14F-4D97-AF65-F5344CB8AC3E}">
        <p14:creationId xmlns:p14="http://schemas.microsoft.com/office/powerpoint/2010/main" val="2524918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10</a:t>
            </a:fld>
            <a:endParaRPr lang="en-US"/>
          </a:p>
        </p:txBody>
      </p:sp>
    </p:spTree>
    <p:extLst>
      <p:ext uri="{BB962C8B-B14F-4D97-AF65-F5344CB8AC3E}">
        <p14:creationId xmlns:p14="http://schemas.microsoft.com/office/powerpoint/2010/main" val="126882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E30364-1EC5-4C4A-B73A-092E241CA3BF}" type="slidenum">
              <a:rPr lang="en-US" smtClean="0"/>
              <a:pPr/>
              <a:t>2</a:t>
            </a:fld>
            <a:endParaRPr lang="en-US"/>
          </a:p>
        </p:txBody>
      </p:sp>
    </p:spTree>
    <p:extLst>
      <p:ext uri="{BB962C8B-B14F-4D97-AF65-F5344CB8AC3E}">
        <p14:creationId xmlns:p14="http://schemas.microsoft.com/office/powerpoint/2010/main" val="24590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792" lvl="1" indent="-285750">
              <a:buFontTx/>
              <a:buChar char="-"/>
            </a:pPr>
            <a:endParaRPr lang="en-GB" dirty="0"/>
          </a:p>
          <a:p>
            <a:pPr marL="895792" lvl="1" indent="-285750">
              <a:buFontTx/>
              <a:buChar char="-"/>
            </a:pPr>
            <a:endParaRPr lang="en-GB" dirty="0"/>
          </a:p>
          <a:p>
            <a:pPr marL="895792" lvl="1" indent="-285750">
              <a:buFontTx/>
              <a:buChar char="-"/>
            </a:pPr>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3</a:t>
            </a:fld>
            <a:endParaRPr lang="en-US"/>
          </a:p>
        </p:txBody>
      </p:sp>
    </p:spTree>
    <p:extLst>
      <p:ext uri="{BB962C8B-B14F-4D97-AF65-F5344CB8AC3E}">
        <p14:creationId xmlns:p14="http://schemas.microsoft.com/office/powerpoint/2010/main" val="497162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4</a:t>
            </a:fld>
            <a:endParaRPr lang="en-US"/>
          </a:p>
        </p:txBody>
      </p:sp>
    </p:spTree>
    <p:extLst>
      <p:ext uri="{BB962C8B-B14F-4D97-AF65-F5344CB8AC3E}">
        <p14:creationId xmlns:p14="http://schemas.microsoft.com/office/powerpoint/2010/main" val="351192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5</a:t>
            </a:fld>
            <a:endParaRPr lang="en-US"/>
          </a:p>
        </p:txBody>
      </p:sp>
    </p:spTree>
    <p:extLst>
      <p:ext uri="{BB962C8B-B14F-4D97-AF65-F5344CB8AC3E}">
        <p14:creationId xmlns:p14="http://schemas.microsoft.com/office/powerpoint/2010/main" val="78769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a:t>
            </a:fld>
            <a:endParaRPr lang="en-US"/>
          </a:p>
        </p:txBody>
      </p:sp>
    </p:spTree>
    <p:extLst>
      <p:ext uri="{BB962C8B-B14F-4D97-AF65-F5344CB8AC3E}">
        <p14:creationId xmlns:p14="http://schemas.microsoft.com/office/powerpoint/2010/main" val="509169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E30364-1EC5-4C4A-B73A-092E241CA3BF}" type="slidenum">
              <a:rPr lang="en-US" smtClean="0"/>
              <a:pPr/>
              <a:t>7</a:t>
            </a:fld>
            <a:endParaRPr lang="en-US"/>
          </a:p>
        </p:txBody>
      </p:sp>
    </p:spTree>
    <p:extLst>
      <p:ext uri="{BB962C8B-B14F-4D97-AF65-F5344CB8AC3E}">
        <p14:creationId xmlns:p14="http://schemas.microsoft.com/office/powerpoint/2010/main" val="1933367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8</a:t>
            </a:fld>
            <a:endParaRPr lang="en-US"/>
          </a:p>
        </p:txBody>
      </p:sp>
    </p:spTree>
    <p:extLst>
      <p:ext uri="{BB962C8B-B14F-4D97-AF65-F5344CB8AC3E}">
        <p14:creationId xmlns:p14="http://schemas.microsoft.com/office/powerpoint/2010/main" val="3601413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9</a:t>
            </a:fld>
            <a:endParaRPr lang="en-US"/>
          </a:p>
        </p:txBody>
      </p:sp>
    </p:spTree>
    <p:extLst>
      <p:ext uri="{BB962C8B-B14F-4D97-AF65-F5344CB8AC3E}">
        <p14:creationId xmlns:p14="http://schemas.microsoft.com/office/powerpoint/2010/main" val="1766436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09755" y="3469169"/>
            <a:ext cx="4320480" cy="1656184"/>
          </a:xfrm>
        </p:spPr>
        <p:txBody>
          <a:bodyPr/>
          <a:lstStyle>
            <a:lvl1pPr>
              <a:defRPr sz="4800" b="1"/>
            </a:lvl1pPr>
          </a:lstStyle>
          <a:p>
            <a:r>
              <a:rPr lang="en-US"/>
              <a:t>Click to edit Master title style</a:t>
            </a:r>
            <a:endParaRPr lang="en-US" dirty="0"/>
          </a:p>
        </p:txBody>
      </p:sp>
      <p:sp>
        <p:nvSpPr>
          <p:cNvPr id="3" name="Subtitle 2"/>
          <p:cNvSpPr>
            <a:spLocks noGrp="1"/>
          </p:cNvSpPr>
          <p:nvPr>
            <p:ph type="subTitle" idx="1"/>
          </p:nvPr>
        </p:nvSpPr>
        <p:spPr>
          <a:xfrm>
            <a:off x="7609755" y="5269369"/>
            <a:ext cx="4320480" cy="1256769"/>
          </a:xfrm>
        </p:spPr>
        <p:txBody>
          <a:bodyPr/>
          <a:lstStyle>
            <a:lvl1pPr marL="0" indent="0" algn="l">
              <a:buNone/>
              <a:defRPr>
                <a:solidFill>
                  <a:schemeClr val="accent3"/>
                </a:solidFill>
              </a:defRPr>
            </a:lvl1pPr>
            <a:lvl2pPr marL="610042" indent="0" algn="ctr">
              <a:buNone/>
              <a:defRPr/>
            </a:lvl2pPr>
            <a:lvl3pPr marL="1220084" indent="0" algn="ctr">
              <a:buNone/>
              <a:defRPr/>
            </a:lvl3pPr>
            <a:lvl4pPr marL="1830126" indent="0" algn="ctr">
              <a:buNone/>
              <a:defRPr/>
            </a:lvl4pPr>
            <a:lvl5pPr marL="2440168" indent="0" algn="ctr">
              <a:buNone/>
              <a:defRPr/>
            </a:lvl5pPr>
            <a:lvl6pPr marL="3050210" indent="0" algn="ctr">
              <a:buNone/>
              <a:defRPr/>
            </a:lvl6pPr>
            <a:lvl7pPr marL="3660252" indent="0" algn="ctr">
              <a:buNone/>
              <a:defRPr/>
            </a:lvl7pPr>
            <a:lvl8pPr marL="4270294" indent="0" algn="ctr">
              <a:buNone/>
              <a:defRPr/>
            </a:lvl8pPr>
            <a:lvl9pPr marL="4880336" indent="0" algn="ctr">
              <a:buNone/>
              <a:defRPr/>
            </a:lvl9pPr>
          </a:lstStyle>
          <a:p>
            <a:r>
              <a:rPr lang="en-US"/>
              <a:t>Click to edit Master subtitle style</a:t>
            </a:r>
            <a:endParaRPr lang="en-US" dirty="0"/>
          </a:p>
        </p:txBody>
      </p:sp>
      <p:sp>
        <p:nvSpPr>
          <p:cNvPr id="11" name="Picture Placeholder 10"/>
          <p:cNvSpPr>
            <a:spLocks noGrp="1" noChangeAspect="1"/>
          </p:cNvSpPr>
          <p:nvPr>
            <p:ph type="pic" sz="quarter" idx="11"/>
          </p:nvPr>
        </p:nvSpPr>
        <p:spPr>
          <a:xfrm>
            <a:off x="-360000" y="-170206"/>
            <a:ext cx="7200000" cy="7200000"/>
          </a:xfrm>
          <a:prstGeom prst="ellipse">
            <a:avLst/>
          </a:prstGeom>
          <a:solidFill>
            <a:schemeClr val="accent6">
              <a:lumMod val="20000"/>
              <a:lumOff val="80000"/>
            </a:schemeClr>
          </a:solidFill>
          <a:ln w="38100">
            <a:solidFill>
              <a:schemeClr val="bg2"/>
            </a:solidFill>
          </a:ln>
        </p:spPr>
        <p:txBody>
          <a:bodyPr/>
          <a:lstStyle/>
          <a:p>
            <a:r>
              <a:rPr lang="en-US"/>
              <a:t>Click icon to add picture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6091" cy="720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6091" cy="720000"/>
          </a:xfrm>
        </p:spPr>
        <p:txBody>
          <a:bodyPr/>
          <a:lstStyle/>
          <a:p>
            <a:r>
              <a:rPr lang="en-US"/>
              <a:t>Click to edit Master title style</a:t>
            </a:r>
            <a:endParaRPr lang="en-US" dirty="0"/>
          </a:p>
        </p:txBody>
      </p:sp>
      <p:sp>
        <p:nvSpPr>
          <p:cNvPr id="3" name="Content Placeholder 2"/>
          <p:cNvSpPr>
            <a:spLocks noGrp="1"/>
          </p:cNvSpPr>
          <p:nvPr>
            <p:ph idx="1"/>
          </p:nvPr>
        </p:nvSpPr>
        <p:spPr>
          <a:xfrm>
            <a:off x="914639" y="1977741"/>
            <a:ext cx="10365899" cy="4332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912575" y="1329742"/>
            <a:ext cx="8258155" cy="647998"/>
          </a:xfrm>
        </p:spPr>
        <p:txBody>
          <a:bodyPr/>
          <a:lstStyle>
            <a:lvl1pPr marL="0" indent="0">
              <a:spcBef>
                <a:spcPts val="0"/>
              </a:spcBef>
              <a:buNone/>
              <a:defRPr b="1">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77948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8150" cy="720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4639" y="1485576"/>
            <a:ext cx="5081323" cy="4824000"/>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9214" y="3069754"/>
            <a:ext cx="5081323" cy="3239822"/>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8150" cy="720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4639" y="1977741"/>
            <a:ext cx="5081323" cy="4331836"/>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9214" y="3069754"/>
            <a:ext cx="5081323" cy="3239822"/>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912575" y="1329742"/>
            <a:ext cx="8258155" cy="647998"/>
          </a:xfrm>
        </p:spPr>
        <p:txBody>
          <a:bodyPr/>
          <a:lstStyle>
            <a:lvl1pPr marL="0" indent="0">
              <a:spcBef>
                <a:spcPts val="0"/>
              </a:spcBef>
              <a:buNone/>
              <a:defRPr b="1">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397568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picture, Grape logo">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910416"/>
            <a:ext cx="7681763" cy="615642"/>
          </a:xfrm>
          <a:solidFill>
            <a:schemeClr val="accent2"/>
          </a:solidFill>
        </p:spPr>
        <p:txBody>
          <a:bodyPr lIns="576000" anchor="b" anchorCtr="0">
            <a:spAutoFit/>
          </a:bodyPr>
          <a:lstStyle>
            <a:lvl1pPr>
              <a:defRPr sz="3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86721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size picture, white logo">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910416"/>
            <a:ext cx="7681763" cy="615642"/>
          </a:xfrm>
          <a:solidFill>
            <a:schemeClr val="accent2"/>
          </a:solidFill>
        </p:spPr>
        <p:txBody>
          <a:bodyPr lIns="576000" anchor="b" anchorCtr="0">
            <a:spAutoFit/>
          </a:bodyPr>
          <a:lstStyle>
            <a:lvl1pPr>
              <a:defRPr sz="3200">
                <a:solidFill>
                  <a:schemeClr val="bg1"/>
                </a:solidFill>
              </a:defRPr>
            </a:lvl1pPr>
          </a:lstStyle>
          <a:p>
            <a:r>
              <a:rPr lang="en-US"/>
              <a:t>Click to edit Master title style</a:t>
            </a:r>
            <a:endParaRPr lang="en-GB" dirty="0"/>
          </a:p>
        </p:txBody>
      </p:sp>
      <p:pic>
        <p:nvPicPr>
          <p:cNvPr id="5" name="Picture 4">
            <a:extLst>
              <a:ext uri="{FF2B5EF4-FFF2-40B4-BE49-F238E27FC236}">
                <a16:creationId xmlns:a16="http://schemas.microsoft.com/office/drawing/2014/main" id="{9B144564-DDE4-4B9F-9C19-9A21DA913CAB}"/>
              </a:ext>
            </a:extLst>
          </p:cNvPr>
          <p:cNvPicPr>
            <a:picLocks noChangeAspect="1"/>
          </p:cNvPicPr>
          <p:nvPr userDrawn="1"/>
        </p:nvPicPr>
        <p:blipFill>
          <a:blip r:embed="rId3"/>
          <a:stretch>
            <a:fillRect/>
          </a:stretch>
        </p:blipFill>
        <p:spPr>
          <a:xfrm>
            <a:off x="9394375" y="0"/>
            <a:ext cx="2800800" cy="2277661"/>
          </a:xfrm>
          <a:prstGeom prst="rect">
            <a:avLst/>
          </a:prstGeom>
        </p:spPr>
      </p:pic>
    </p:spTree>
    <p:extLst>
      <p:ext uri="{BB962C8B-B14F-4D97-AF65-F5344CB8AC3E}">
        <p14:creationId xmlns:p14="http://schemas.microsoft.com/office/powerpoint/2010/main" val="199613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ation">
    <p:bg>
      <p:bgPr>
        <a:solidFill>
          <a:schemeClr val="bg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217068" y="2493963"/>
            <a:ext cx="5761038" cy="1583903"/>
          </a:xfrm>
        </p:spPr>
        <p:txBody>
          <a:bodyPr/>
          <a:lstStyle>
            <a:lvl1pPr marL="0" indent="0" algn="ctr">
              <a:buNone/>
              <a:defRPr sz="4800" b="1">
                <a:solidFill>
                  <a:schemeClr val="bg1"/>
                </a:solidFill>
              </a:defRPr>
            </a:lvl1pPr>
          </a:lstStyle>
          <a:p>
            <a:pPr lvl="0"/>
            <a:r>
              <a:rPr lang="en-US" dirty="0"/>
              <a:t>“Insert quote</a:t>
            </a:r>
            <a:br>
              <a:rPr lang="en-US" dirty="0"/>
            </a:br>
            <a:r>
              <a:rPr lang="en-US" dirty="0"/>
              <a:t>here”</a:t>
            </a:r>
          </a:p>
        </p:txBody>
      </p:sp>
      <p:sp>
        <p:nvSpPr>
          <p:cNvPr id="9" name="Text Placeholder 8"/>
          <p:cNvSpPr>
            <a:spLocks noGrp="1"/>
          </p:cNvSpPr>
          <p:nvPr>
            <p:ph type="body" sz="quarter" idx="11" hasCustomPrompt="1"/>
          </p:nvPr>
        </p:nvSpPr>
        <p:spPr>
          <a:xfrm>
            <a:off x="5737547" y="4221882"/>
            <a:ext cx="5472112" cy="864096"/>
          </a:xfrm>
        </p:spPr>
        <p:txBody>
          <a:bodyPr/>
          <a:lstStyle>
            <a:lvl1pPr marL="0" indent="0">
              <a:buNone/>
              <a:defRPr sz="4400" b="1">
                <a:solidFill>
                  <a:schemeClr val="accent3"/>
                </a:solidFill>
              </a:defRPr>
            </a:lvl1pPr>
          </a:lstStyle>
          <a:p>
            <a:pPr lvl="0"/>
            <a:r>
              <a:rPr lang="en-US" dirty="0"/>
              <a:t>Quoted by</a:t>
            </a:r>
          </a:p>
        </p:txBody>
      </p:sp>
      <p:pic>
        <p:nvPicPr>
          <p:cNvPr id="8" name="Picture 7">
            <a:extLst>
              <a:ext uri="{FF2B5EF4-FFF2-40B4-BE49-F238E27FC236}">
                <a16:creationId xmlns:a16="http://schemas.microsoft.com/office/drawing/2014/main" id="{3FFC32CC-DCFB-42AB-A02E-07E37605203B}"/>
              </a:ext>
            </a:extLst>
          </p:cNvPr>
          <p:cNvPicPr>
            <a:picLocks noChangeAspect="1"/>
          </p:cNvPicPr>
          <p:nvPr userDrawn="1"/>
        </p:nvPicPr>
        <p:blipFill>
          <a:blip r:embed="rId2"/>
          <a:stretch>
            <a:fillRect/>
          </a:stretch>
        </p:blipFill>
        <p:spPr>
          <a:xfrm>
            <a:off x="9394375" y="0"/>
            <a:ext cx="2800800" cy="2277661"/>
          </a:xfrm>
          <a:prstGeom prst="rect">
            <a:avLst/>
          </a:prstGeom>
        </p:spPr>
      </p:pic>
    </p:spTree>
    <p:extLst>
      <p:ext uri="{BB962C8B-B14F-4D97-AF65-F5344CB8AC3E}">
        <p14:creationId xmlns:p14="http://schemas.microsoft.com/office/powerpoint/2010/main" val="359851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639" y="609742"/>
            <a:ext cx="8258150" cy="720000"/>
          </a:xfrm>
        </p:spPr>
        <p:txBody>
          <a:body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640" y="609743"/>
            <a:ext cx="9071380"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914639" y="1485578"/>
            <a:ext cx="10365899" cy="48245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A4ED5DE3-27F4-4B7C-A6B9-EAF2A81E7D98}"/>
              </a:ext>
            </a:extLst>
          </p:cNvPr>
          <p:cNvPicPr>
            <a:picLocks noChangeAspect="1"/>
          </p:cNvPicPr>
          <p:nvPr userDrawn="1"/>
        </p:nvPicPr>
        <p:blipFill>
          <a:blip r:embed="rId12"/>
          <a:stretch>
            <a:fillRect/>
          </a:stretch>
        </p:blipFill>
        <p:spPr>
          <a:xfrm>
            <a:off x="9394369" y="1"/>
            <a:ext cx="2800805" cy="227766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4" r:id="rId4"/>
    <p:sldLayoutId id="2147483669" r:id="rId5"/>
    <p:sldLayoutId id="2147483670" r:id="rId6"/>
    <p:sldLayoutId id="2147483671" r:id="rId7"/>
    <p:sldLayoutId id="2147483672" r:id="rId8"/>
    <p:sldLayoutId id="2147483666" r:id="rId9"/>
    <p:sldLayoutId id="2147483667" r:id="rId10"/>
  </p:sldLayoutIdLst>
  <p:txStyles>
    <p:title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p:titleStyle>
    <p:body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610042" rtl="0" eaLnBrk="1" latinLnBrk="0" hangingPunct="1">
        <a:defRPr sz="2400" kern="1200">
          <a:solidFill>
            <a:schemeClr val="tx1"/>
          </a:solidFill>
          <a:latin typeface="+mn-lt"/>
          <a:ea typeface="+mn-ea"/>
          <a:cs typeface="+mn-cs"/>
        </a:defRPr>
      </a:lvl1pPr>
      <a:lvl2pPr marL="610042" algn="l" defTabSz="610042" rtl="0" eaLnBrk="1" latinLnBrk="0" hangingPunct="1">
        <a:defRPr sz="2400" kern="1200">
          <a:solidFill>
            <a:schemeClr val="tx1"/>
          </a:solidFill>
          <a:latin typeface="+mn-lt"/>
          <a:ea typeface="+mn-ea"/>
          <a:cs typeface="+mn-cs"/>
        </a:defRPr>
      </a:lvl2pPr>
      <a:lvl3pPr marL="1220084" algn="l" defTabSz="610042" rtl="0" eaLnBrk="1" latinLnBrk="0" hangingPunct="1">
        <a:defRPr sz="2400" kern="1200">
          <a:solidFill>
            <a:schemeClr val="tx1"/>
          </a:solidFill>
          <a:latin typeface="+mn-lt"/>
          <a:ea typeface="+mn-ea"/>
          <a:cs typeface="+mn-cs"/>
        </a:defRPr>
      </a:lvl3pPr>
      <a:lvl4pPr marL="1830126" algn="l" defTabSz="610042" rtl="0" eaLnBrk="1" latinLnBrk="0" hangingPunct="1">
        <a:defRPr sz="2400" kern="1200">
          <a:solidFill>
            <a:schemeClr val="tx1"/>
          </a:solidFill>
          <a:latin typeface="+mn-lt"/>
          <a:ea typeface="+mn-ea"/>
          <a:cs typeface="+mn-cs"/>
        </a:defRPr>
      </a:lvl4pPr>
      <a:lvl5pPr marL="2440168" algn="l" defTabSz="610042" rtl="0" eaLnBrk="1" latinLnBrk="0" hangingPunct="1">
        <a:defRPr sz="2400" kern="1200">
          <a:solidFill>
            <a:schemeClr val="tx1"/>
          </a:solidFill>
          <a:latin typeface="+mn-lt"/>
          <a:ea typeface="+mn-ea"/>
          <a:cs typeface="+mn-cs"/>
        </a:defRPr>
      </a:lvl5pPr>
      <a:lvl6pPr marL="3050210" algn="l" defTabSz="610042" rtl="0" eaLnBrk="1" latinLnBrk="0" hangingPunct="1">
        <a:defRPr sz="2400" kern="1200">
          <a:solidFill>
            <a:schemeClr val="tx1"/>
          </a:solidFill>
          <a:latin typeface="+mn-lt"/>
          <a:ea typeface="+mn-ea"/>
          <a:cs typeface="+mn-cs"/>
        </a:defRPr>
      </a:lvl6pPr>
      <a:lvl7pPr marL="3660252" algn="l" defTabSz="610042" rtl="0" eaLnBrk="1" latinLnBrk="0" hangingPunct="1">
        <a:defRPr sz="2400" kern="1200">
          <a:solidFill>
            <a:schemeClr val="tx1"/>
          </a:solidFill>
          <a:latin typeface="+mn-lt"/>
          <a:ea typeface="+mn-ea"/>
          <a:cs typeface="+mn-cs"/>
        </a:defRPr>
      </a:lvl7pPr>
      <a:lvl8pPr marL="4270294" algn="l" defTabSz="610042" rtl="0" eaLnBrk="1" latinLnBrk="0" hangingPunct="1">
        <a:defRPr sz="2400" kern="1200">
          <a:solidFill>
            <a:schemeClr val="tx1"/>
          </a:solidFill>
          <a:latin typeface="+mn-lt"/>
          <a:ea typeface="+mn-ea"/>
          <a:cs typeface="+mn-cs"/>
        </a:defRPr>
      </a:lvl8pPr>
      <a:lvl9pPr marL="4880336" algn="l" defTabSz="6100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ctrTitle"/>
          </p:nvPr>
        </p:nvSpPr>
        <p:spPr>
          <a:xfrm>
            <a:off x="6817667" y="4005858"/>
            <a:ext cx="5696130" cy="1656184"/>
          </a:xfrm>
        </p:spPr>
        <p:txBody>
          <a:bodyPr/>
          <a:lstStyle/>
          <a:p>
            <a:r>
              <a:rPr lang="en-GB" dirty="0"/>
              <a:t>Creating deaf friendly workplaces in Nairobi</a:t>
            </a:r>
          </a:p>
        </p:txBody>
      </p:sp>
      <p:sp>
        <p:nvSpPr>
          <p:cNvPr id="31" name="Subtitle 30"/>
          <p:cNvSpPr>
            <a:spLocks noGrp="1"/>
          </p:cNvSpPr>
          <p:nvPr>
            <p:ph type="subTitle" idx="1"/>
          </p:nvPr>
        </p:nvSpPr>
        <p:spPr>
          <a:xfrm>
            <a:off x="6817667" y="5806058"/>
            <a:ext cx="4406488" cy="1256769"/>
          </a:xfrm>
        </p:spPr>
        <p:txBody>
          <a:bodyPr/>
          <a:lstStyle/>
          <a:p>
            <a:r>
              <a:rPr lang="en-GB" sz="2400" dirty="0"/>
              <a:t>Inclusive Employment and Participation Virtual Conference</a:t>
            </a:r>
          </a:p>
        </p:txBody>
      </p:sp>
      <p:pic>
        <p:nvPicPr>
          <p:cNvPr id="4" name="Picture Placeholder 3" descr="A picture containing person, person, preparing, tool&#10;&#10;Description automatically generated">
            <a:extLst>
              <a:ext uri="{FF2B5EF4-FFF2-40B4-BE49-F238E27FC236}">
                <a16:creationId xmlns:a16="http://schemas.microsoft.com/office/drawing/2014/main" id="{C7C34492-5944-4F23-BC93-C5947C282163}"/>
              </a:ext>
            </a:extLst>
          </p:cNvPr>
          <p:cNvPicPr>
            <a:picLocks noGrp="1" noChangeAspect="1"/>
          </p:cNvPicPr>
          <p:nvPr>
            <p:ph type="pic" sz="quarter" idx="11"/>
          </p:nvPr>
        </p:nvPicPr>
        <p:blipFill>
          <a:blip r:embed="rId3"/>
          <a:srcRect t="16674" b="16674"/>
          <a:stretch>
            <a:fillRect/>
          </a:stretch>
        </p:blipFill>
        <p:spPr>
          <a:xfrm>
            <a:off x="264939" y="189434"/>
            <a:ext cx="6048272" cy="6048272"/>
          </a:xfrm>
        </p:spPr>
      </p:pic>
    </p:spTree>
    <p:extLst>
      <p:ext uri="{BB962C8B-B14F-4D97-AF65-F5344CB8AC3E}">
        <p14:creationId xmlns:p14="http://schemas.microsoft.com/office/powerpoint/2010/main" val="355635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FADBF0D6-75C7-4FFC-AC30-739C1F1335D1}"/>
              </a:ext>
            </a:extLst>
          </p:cNvPr>
          <p:cNvSpPr txBox="1">
            <a:spLocks/>
          </p:cNvSpPr>
          <p:nvPr/>
        </p:nvSpPr>
        <p:spPr bwMode="auto">
          <a:xfrm>
            <a:off x="801193" y="909514"/>
            <a:ext cx="5368401" cy="5932540"/>
          </a:xfrm>
          <a:prstGeom prst="rect">
            <a:avLst/>
          </a:prstGeo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122008" tIns="61004" rIns="122008" bIns="61004" numCol="1" rtlCol="0" anchor="t" anchorCtr="0" compatLnSpc="1">
            <a:prstTxWarp prst="textNoShape">
              <a:avLst/>
            </a:prstTxWarp>
            <a:noAutofit/>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dk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dk1"/>
                </a:solidFill>
                <a:latin typeface="+mn-lt"/>
                <a:ea typeface="+mn-ea"/>
                <a:cs typeface="+mn-cs"/>
              </a:defRPr>
            </a:lvl2pPr>
            <a:lvl3pPr marL="0" indent="0" algn="l" rtl="0" eaLnBrk="1" fontAlgn="base" hangingPunct="1">
              <a:spcBef>
                <a:spcPct val="20000"/>
              </a:spcBef>
              <a:spcAft>
                <a:spcPct val="0"/>
              </a:spcAft>
              <a:buNone/>
              <a:defRPr sz="3200">
                <a:solidFill>
                  <a:schemeClr val="dk1"/>
                </a:solidFill>
                <a:latin typeface="+mn-lt"/>
                <a:ea typeface="+mn-ea"/>
                <a:cs typeface="+mn-cs"/>
              </a:defRPr>
            </a:lvl3pPr>
            <a:lvl4pPr marL="0" indent="0" algn="l" rtl="0" eaLnBrk="1" fontAlgn="base" hangingPunct="1">
              <a:spcBef>
                <a:spcPct val="20000"/>
              </a:spcBef>
              <a:spcAft>
                <a:spcPct val="0"/>
              </a:spcAft>
              <a:buNone/>
              <a:defRPr sz="3200">
                <a:solidFill>
                  <a:schemeClr val="dk1"/>
                </a:solidFill>
                <a:latin typeface="+mn-lt"/>
                <a:ea typeface="+mn-ea"/>
                <a:cs typeface="+mn-cs"/>
              </a:defRPr>
            </a:lvl4pPr>
            <a:lvl5pPr marL="0" indent="0" algn="l" rtl="0" eaLnBrk="1" fontAlgn="base" hangingPunct="1">
              <a:spcBef>
                <a:spcPct val="20000"/>
              </a:spcBef>
              <a:spcAft>
                <a:spcPct val="0"/>
              </a:spcAft>
              <a:buNone/>
              <a:defRPr sz="3200">
                <a:solidFill>
                  <a:schemeClr val="dk1"/>
                </a:solidFill>
                <a:latin typeface="+mn-lt"/>
                <a:ea typeface="+mn-ea"/>
                <a:cs typeface="+mn-cs"/>
              </a:defRPr>
            </a:lvl5pPr>
            <a:lvl6pPr marL="3355231" indent="-305021" algn="l" rtl="0" eaLnBrk="1" fontAlgn="base" hangingPunct="1">
              <a:spcBef>
                <a:spcPct val="20000"/>
              </a:spcBef>
              <a:spcAft>
                <a:spcPct val="0"/>
              </a:spcAft>
              <a:buChar char="»"/>
              <a:defRPr sz="2700">
                <a:solidFill>
                  <a:schemeClr val="dk1"/>
                </a:solidFill>
                <a:latin typeface="+mn-lt"/>
                <a:ea typeface="+mn-ea"/>
                <a:cs typeface="+mn-cs"/>
              </a:defRPr>
            </a:lvl6pPr>
            <a:lvl7pPr marL="3965273" indent="-305021" algn="l" rtl="0" eaLnBrk="1" fontAlgn="base" hangingPunct="1">
              <a:spcBef>
                <a:spcPct val="20000"/>
              </a:spcBef>
              <a:spcAft>
                <a:spcPct val="0"/>
              </a:spcAft>
              <a:buChar char="»"/>
              <a:defRPr sz="2700">
                <a:solidFill>
                  <a:schemeClr val="dk1"/>
                </a:solidFill>
                <a:latin typeface="+mn-lt"/>
                <a:ea typeface="+mn-ea"/>
                <a:cs typeface="+mn-cs"/>
              </a:defRPr>
            </a:lvl7pPr>
            <a:lvl8pPr marL="4575315" indent="-305021" algn="l" rtl="0" eaLnBrk="1" fontAlgn="base" hangingPunct="1">
              <a:spcBef>
                <a:spcPct val="20000"/>
              </a:spcBef>
              <a:spcAft>
                <a:spcPct val="0"/>
              </a:spcAft>
              <a:buChar char="»"/>
              <a:defRPr sz="2700">
                <a:solidFill>
                  <a:schemeClr val="dk1"/>
                </a:solidFill>
                <a:latin typeface="+mn-lt"/>
                <a:ea typeface="+mn-ea"/>
                <a:cs typeface="+mn-cs"/>
              </a:defRPr>
            </a:lvl8pPr>
            <a:lvl9pPr marL="5185357" indent="-305021" algn="l" rtl="0" eaLnBrk="1" fontAlgn="base" hangingPunct="1">
              <a:spcBef>
                <a:spcPct val="20000"/>
              </a:spcBef>
              <a:spcAft>
                <a:spcPct val="0"/>
              </a:spcAft>
              <a:buChar char="»"/>
              <a:defRPr sz="2700">
                <a:solidFill>
                  <a:schemeClr val="dk1"/>
                </a:solidFill>
                <a:latin typeface="+mn-lt"/>
                <a:ea typeface="+mn-ea"/>
                <a:cs typeface="+mn-cs"/>
              </a:defRPr>
            </a:lvl9pPr>
          </a:lstStyle>
          <a:p>
            <a:pPr marL="0" indent="0">
              <a:lnSpc>
                <a:spcPct val="90000"/>
              </a:lnSpc>
              <a:buNone/>
            </a:pPr>
            <a:r>
              <a:rPr lang="en-US" sz="2800" i="1" kern="0" dirty="0">
                <a:solidFill>
                  <a:schemeClr val="tx1"/>
                </a:solidFill>
              </a:rPr>
              <a:t>“To any company or </a:t>
            </a:r>
            <a:r>
              <a:rPr lang="en-US" sz="2800" i="1" kern="0" dirty="0" err="1">
                <a:solidFill>
                  <a:schemeClr val="tx1"/>
                </a:solidFill>
              </a:rPr>
              <a:t>organisation</a:t>
            </a:r>
            <a:r>
              <a:rPr lang="en-US" sz="2800" i="1" kern="0" dirty="0">
                <a:solidFill>
                  <a:schemeClr val="tx1"/>
                </a:solidFill>
              </a:rPr>
              <a:t> out there willing to employ deaf youths, but find communication and finances a challenge, should note </a:t>
            </a:r>
            <a:r>
              <a:rPr lang="en-US" sz="2800" b="1" i="1" kern="0" dirty="0">
                <a:solidFill>
                  <a:schemeClr val="tx1"/>
                </a:solidFill>
              </a:rPr>
              <a:t>the first step is a change of attitude</a:t>
            </a:r>
            <a:r>
              <a:rPr lang="en-US" sz="2800" i="1" kern="0" dirty="0">
                <a:solidFill>
                  <a:schemeClr val="tx1"/>
                </a:solidFill>
              </a:rPr>
              <a:t>. Before I learnt how to fingerspell, I would communicate to them through writing and this did not interfere with the good rating of our operations…Finances and communication should not hinder any company from employing a deaf person.” </a:t>
            </a:r>
          </a:p>
          <a:p>
            <a:pPr marL="0" indent="0">
              <a:lnSpc>
                <a:spcPct val="90000"/>
              </a:lnSpc>
              <a:buNone/>
            </a:pPr>
            <a:r>
              <a:rPr lang="en-US" sz="2800" b="1" kern="0" dirty="0">
                <a:solidFill>
                  <a:schemeClr val="tx1"/>
                </a:solidFill>
              </a:rPr>
              <a:t>Pallet Café </a:t>
            </a:r>
            <a:endParaRPr lang="en-US" sz="2800" b="1" i="1" kern="0" dirty="0">
              <a:solidFill>
                <a:schemeClr val="tx1"/>
              </a:solidFill>
            </a:endParaRPr>
          </a:p>
        </p:txBody>
      </p:sp>
      <p:pic>
        <p:nvPicPr>
          <p:cNvPr id="6" name="Content Placeholder 5" descr="A picture containing text, person, standing&#10;&#10;Description automatically generated">
            <a:extLst>
              <a:ext uri="{FF2B5EF4-FFF2-40B4-BE49-F238E27FC236}">
                <a16:creationId xmlns:a16="http://schemas.microsoft.com/office/drawing/2014/main" id="{1D53327B-1282-4EF8-89B9-FF17344F3315}"/>
              </a:ext>
            </a:extLst>
          </p:cNvPr>
          <p:cNvPicPr>
            <a:picLocks noGrp="1" noChangeAspect="1"/>
          </p:cNvPicPr>
          <p:nvPr>
            <p:ph sz="half" idx="2"/>
          </p:nvPr>
        </p:nvPicPr>
        <p:blipFill rotWithShape="1">
          <a:blip r:embed="rId3"/>
          <a:srcRect r="-2" b="4478"/>
          <a:stretch/>
        </p:blipFill>
        <p:spPr>
          <a:xfrm>
            <a:off x="6601643" y="3213770"/>
            <a:ext cx="5081323" cy="3239822"/>
          </a:xfrm>
          <a:noFill/>
        </p:spPr>
      </p:pic>
    </p:spTree>
    <p:extLst>
      <p:ext uri="{BB962C8B-B14F-4D97-AF65-F5344CB8AC3E}">
        <p14:creationId xmlns:p14="http://schemas.microsoft.com/office/powerpoint/2010/main" val="124204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1688A22-A9D3-48CF-B8D1-AEC50E1A50E7}"/>
              </a:ext>
            </a:extLst>
          </p:cNvPr>
          <p:cNvSpPr>
            <a:spLocks noGrp="1"/>
          </p:cNvSpPr>
          <p:nvPr>
            <p:ph type="title"/>
          </p:nvPr>
        </p:nvSpPr>
        <p:spPr>
          <a:xfrm>
            <a:off x="768995" y="621482"/>
            <a:ext cx="8256091" cy="720000"/>
          </a:xfrm>
        </p:spPr>
        <p:txBody>
          <a:bodyPr wrap="square" anchor="ctr">
            <a:noAutofit/>
          </a:bodyPr>
          <a:lstStyle/>
          <a:p>
            <a:pPr>
              <a:lnSpc>
                <a:spcPct val="90000"/>
              </a:lnSpc>
            </a:pPr>
            <a:r>
              <a:rPr lang="en-US" dirty="0"/>
              <a:t>Supporting deaf young people into employment</a:t>
            </a:r>
          </a:p>
        </p:txBody>
      </p:sp>
      <p:pic>
        <p:nvPicPr>
          <p:cNvPr id="8" name="Picture 7">
            <a:extLst>
              <a:ext uri="{FF2B5EF4-FFF2-40B4-BE49-F238E27FC236}">
                <a16:creationId xmlns:a16="http://schemas.microsoft.com/office/drawing/2014/main" id="{8F3B91D5-BCB2-4A0C-AB71-5EE1241F4DC2}"/>
              </a:ext>
            </a:extLst>
          </p:cNvPr>
          <p:cNvPicPr>
            <a:picLocks noChangeAspect="1"/>
          </p:cNvPicPr>
          <p:nvPr/>
        </p:nvPicPr>
        <p:blipFill rotWithShape="1">
          <a:blip r:embed="rId3"/>
          <a:srcRect r="1" b="30274"/>
          <a:stretch/>
        </p:blipFill>
        <p:spPr>
          <a:xfrm>
            <a:off x="892629" y="1701602"/>
            <a:ext cx="10365899" cy="4824536"/>
          </a:xfrm>
          <a:prstGeom prst="rect">
            <a:avLst/>
          </a:prstGeom>
          <a:noFill/>
        </p:spPr>
      </p:pic>
    </p:spTree>
    <p:extLst>
      <p:ext uri="{BB962C8B-B14F-4D97-AF65-F5344CB8AC3E}">
        <p14:creationId xmlns:p14="http://schemas.microsoft.com/office/powerpoint/2010/main" val="2266444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C3F9-C2E9-417B-94A9-261BBF30B25D}"/>
              </a:ext>
            </a:extLst>
          </p:cNvPr>
          <p:cNvSpPr>
            <a:spLocks noGrp="1"/>
          </p:cNvSpPr>
          <p:nvPr>
            <p:ph type="title"/>
          </p:nvPr>
        </p:nvSpPr>
        <p:spPr>
          <a:xfrm>
            <a:off x="768995" y="909514"/>
            <a:ext cx="8568952" cy="720000"/>
          </a:xfrm>
        </p:spPr>
        <p:txBody>
          <a:bodyPr/>
          <a:lstStyle/>
          <a:p>
            <a:r>
              <a:rPr lang="en-GB" dirty="0">
                <a:latin typeface="+mn-lt"/>
              </a:rPr>
              <a:t>Challenges deaf young people face</a:t>
            </a:r>
          </a:p>
        </p:txBody>
      </p:sp>
      <p:sp>
        <p:nvSpPr>
          <p:cNvPr id="3" name="TextBox 2">
            <a:extLst>
              <a:ext uri="{FF2B5EF4-FFF2-40B4-BE49-F238E27FC236}">
                <a16:creationId xmlns:a16="http://schemas.microsoft.com/office/drawing/2014/main" id="{7DF5E343-195F-41EA-8A12-F2BFDC7E3FB7}"/>
              </a:ext>
            </a:extLst>
          </p:cNvPr>
          <p:cNvSpPr txBox="1"/>
          <p:nvPr/>
        </p:nvSpPr>
        <p:spPr>
          <a:xfrm>
            <a:off x="913011" y="1989634"/>
            <a:ext cx="4752528" cy="584775"/>
          </a:xfrm>
          <a:prstGeom prst="rect">
            <a:avLst/>
          </a:prstGeom>
          <a:noFill/>
        </p:spPr>
        <p:txBody>
          <a:bodyPr wrap="square" rtlCol="0">
            <a:spAutoFit/>
          </a:bodyPr>
          <a:lstStyle/>
          <a:p>
            <a:pPr marL="457200" indent="-457200">
              <a:buFont typeface="Arial" panose="020B0604020202020204" pitchFamily="34" charset="0"/>
              <a:buChar char="•"/>
            </a:pPr>
            <a:r>
              <a:rPr lang="en-GB" dirty="0">
                <a:latin typeface="+mn-lt"/>
              </a:rPr>
              <a:t>Communication</a:t>
            </a:r>
          </a:p>
        </p:txBody>
      </p:sp>
      <p:sp>
        <p:nvSpPr>
          <p:cNvPr id="4" name="TextBox 3">
            <a:extLst>
              <a:ext uri="{FF2B5EF4-FFF2-40B4-BE49-F238E27FC236}">
                <a16:creationId xmlns:a16="http://schemas.microsoft.com/office/drawing/2014/main" id="{4B2EBE26-07DC-49FF-A652-34157A6D93F0}"/>
              </a:ext>
            </a:extLst>
          </p:cNvPr>
          <p:cNvSpPr txBox="1"/>
          <p:nvPr/>
        </p:nvSpPr>
        <p:spPr>
          <a:xfrm>
            <a:off x="913011" y="2901205"/>
            <a:ext cx="4752528" cy="584775"/>
          </a:xfrm>
          <a:prstGeom prst="rect">
            <a:avLst/>
          </a:prstGeom>
          <a:noFill/>
        </p:spPr>
        <p:txBody>
          <a:bodyPr wrap="square" rtlCol="0">
            <a:spAutoFit/>
          </a:bodyPr>
          <a:lstStyle/>
          <a:p>
            <a:pPr marL="457200" indent="-457200">
              <a:buFont typeface="Arial" panose="020B0604020202020204" pitchFamily="34" charset="0"/>
              <a:buChar char="•"/>
            </a:pPr>
            <a:r>
              <a:rPr lang="en-GB" dirty="0">
                <a:latin typeface="+mn-lt"/>
              </a:rPr>
              <a:t>Education levels</a:t>
            </a:r>
          </a:p>
        </p:txBody>
      </p:sp>
      <p:sp>
        <p:nvSpPr>
          <p:cNvPr id="5" name="TextBox 4">
            <a:extLst>
              <a:ext uri="{FF2B5EF4-FFF2-40B4-BE49-F238E27FC236}">
                <a16:creationId xmlns:a16="http://schemas.microsoft.com/office/drawing/2014/main" id="{FF69908F-7F84-4F1A-8E87-83B2ADC61BCE}"/>
              </a:ext>
            </a:extLst>
          </p:cNvPr>
          <p:cNvSpPr txBox="1"/>
          <p:nvPr/>
        </p:nvSpPr>
        <p:spPr>
          <a:xfrm>
            <a:off x="912449" y="3812776"/>
            <a:ext cx="4752528" cy="584775"/>
          </a:xfrm>
          <a:prstGeom prst="rect">
            <a:avLst/>
          </a:prstGeom>
          <a:noFill/>
        </p:spPr>
        <p:txBody>
          <a:bodyPr wrap="square" rtlCol="0">
            <a:spAutoFit/>
          </a:bodyPr>
          <a:lstStyle/>
          <a:p>
            <a:pPr marL="457200" indent="-457200">
              <a:buFont typeface="Arial" panose="020B0604020202020204" pitchFamily="34" charset="0"/>
              <a:buChar char="•"/>
            </a:pPr>
            <a:r>
              <a:rPr lang="en-GB" dirty="0">
                <a:latin typeface="+mn-lt"/>
              </a:rPr>
              <a:t>Lack of role models</a:t>
            </a:r>
          </a:p>
        </p:txBody>
      </p:sp>
      <p:sp>
        <p:nvSpPr>
          <p:cNvPr id="6" name="TextBox 5">
            <a:extLst>
              <a:ext uri="{FF2B5EF4-FFF2-40B4-BE49-F238E27FC236}">
                <a16:creationId xmlns:a16="http://schemas.microsoft.com/office/drawing/2014/main" id="{76FC8736-41AA-4042-881C-59F31A508AD4}"/>
              </a:ext>
            </a:extLst>
          </p:cNvPr>
          <p:cNvSpPr txBox="1"/>
          <p:nvPr/>
        </p:nvSpPr>
        <p:spPr>
          <a:xfrm>
            <a:off x="912449" y="4784526"/>
            <a:ext cx="5617186" cy="584775"/>
          </a:xfrm>
          <a:prstGeom prst="rect">
            <a:avLst/>
          </a:prstGeom>
          <a:noFill/>
        </p:spPr>
        <p:txBody>
          <a:bodyPr wrap="square" rtlCol="0">
            <a:spAutoFit/>
          </a:bodyPr>
          <a:lstStyle/>
          <a:p>
            <a:pPr marL="457200" indent="-457200">
              <a:buFont typeface="Arial" panose="020B0604020202020204" pitchFamily="34" charset="0"/>
              <a:buChar char="•"/>
            </a:pPr>
            <a:r>
              <a:rPr lang="en-GB" dirty="0">
                <a:latin typeface="+mn-lt"/>
              </a:rPr>
              <a:t>Myths and misconceptions</a:t>
            </a:r>
          </a:p>
        </p:txBody>
      </p:sp>
      <p:pic>
        <p:nvPicPr>
          <p:cNvPr id="9" name="Picture 8" descr="A picture containing building, person&#10;&#10;Description automatically generated">
            <a:extLst>
              <a:ext uri="{FF2B5EF4-FFF2-40B4-BE49-F238E27FC236}">
                <a16:creationId xmlns:a16="http://schemas.microsoft.com/office/drawing/2014/main" id="{574ADF5B-5581-4883-B7E2-48D806A85855}"/>
              </a:ext>
            </a:extLst>
          </p:cNvPr>
          <p:cNvPicPr>
            <a:picLocks noChangeAspect="1"/>
          </p:cNvPicPr>
          <p:nvPr/>
        </p:nvPicPr>
        <p:blipFill>
          <a:blip r:embed="rId3"/>
          <a:stretch>
            <a:fillRect/>
          </a:stretch>
        </p:blipFill>
        <p:spPr>
          <a:xfrm>
            <a:off x="5031490" y="2016489"/>
            <a:ext cx="3797761" cy="2565433"/>
          </a:xfrm>
          <a:prstGeom prst="rect">
            <a:avLst/>
          </a:prstGeom>
        </p:spPr>
      </p:pic>
      <p:sp>
        <p:nvSpPr>
          <p:cNvPr id="10" name="Rectangle: Rounded Corners 9">
            <a:extLst>
              <a:ext uri="{FF2B5EF4-FFF2-40B4-BE49-F238E27FC236}">
                <a16:creationId xmlns:a16="http://schemas.microsoft.com/office/drawing/2014/main" id="{CDE245F2-7B2C-47E2-A0DE-ADB9768EFF00}"/>
              </a:ext>
            </a:extLst>
          </p:cNvPr>
          <p:cNvSpPr/>
          <p:nvPr/>
        </p:nvSpPr>
        <p:spPr bwMode="auto">
          <a:xfrm>
            <a:off x="7969795" y="2669776"/>
            <a:ext cx="3839992" cy="3888432"/>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GB" sz="2300" dirty="0">
                <a:latin typeface="+mn-lt"/>
              </a:rPr>
              <a:t>“Some customers fear the challenge of interacting with a deaf person, but when they see me reading and understanding what they want, they want to interact with me more.” </a:t>
            </a:r>
            <a:r>
              <a:rPr lang="en-GB" sz="2300" b="1" dirty="0" err="1"/>
              <a:t>Maryline</a:t>
            </a:r>
            <a:r>
              <a:rPr lang="en-GB" sz="2300" b="1" dirty="0"/>
              <a:t> </a:t>
            </a:r>
            <a:r>
              <a:rPr lang="en-GB" sz="2300" b="1" dirty="0" err="1"/>
              <a:t>Wamaitha</a:t>
            </a:r>
            <a:r>
              <a:rPr lang="en-GB" sz="2300" b="1" dirty="0"/>
              <a:t>, employed part-time at a clothes shop</a:t>
            </a:r>
            <a:endParaRPr lang="en-GB" sz="2300" dirty="0">
              <a:latin typeface="+mn-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mn-lt"/>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02088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BCA16D80-3627-41F5-A16A-BA61F10A58FF}"/>
              </a:ext>
            </a:extLst>
          </p:cNvPr>
          <p:cNvSpPr>
            <a:spLocks noGrp="1"/>
          </p:cNvSpPr>
          <p:nvPr>
            <p:ph type="title"/>
          </p:nvPr>
        </p:nvSpPr>
        <p:spPr>
          <a:xfrm>
            <a:off x="914639" y="609742"/>
            <a:ext cx="8258150" cy="720000"/>
          </a:xfrm>
        </p:spPr>
        <p:txBody>
          <a:bodyPr wrap="square" anchor="ctr">
            <a:normAutofit/>
          </a:bodyPr>
          <a:lstStyle/>
          <a:p>
            <a:pPr>
              <a:lnSpc>
                <a:spcPct val="90000"/>
              </a:lnSpc>
            </a:pPr>
            <a:r>
              <a:rPr lang="en-US" sz="4100" dirty="0"/>
              <a:t>The Employers</a:t>
            </a:r>
          </a:p>
        </p:txBody>
      </p:sp>
      <p:sp>
        <p:nvSpPr>
          <p:cNvPr id="29" name="Content Placeholder 3">
            <a:extLst>
              <a:ext uri="{FF2B5EF4-FFF2-40B4-BE49-F238E27FC236}">
                <a16:creationId xmlns:a16="http://schemas.microsoft.com/office/drawing/2014/main" id="{54B77EEA-22ED-4EC4-AA63-19D163199A80}"/>
              </a:ext>
            </a:extLst>
          </p:cNvPr>
          <p:cNvSpPr>
            <a:spLocks noGrp="1"/>
          </p:cNvSpPr>
          <p:nvPr>
            <p:ph sz="half" idx="1"/>
          </p:nvPr>
        </p:nvSpPr>
        <p:spPr>
          <a:xfrm>
            <a:off x="552971" y="1773610"/>
            <a:ext cx="5081323" cy="4824000"/>
          </a:xfrm>
        </p:spPr>
        <p:txBody>
          <a:bodyPr wrap="square" anchor="t">
            <a:normAutofit/>
          </a:bodyPr>
          <a:lstStyle/>
          <a:p>
            <a:r>
              <a:rPr lang="en-US" dirty="0"/>
              <a:t>Coca Cola</a:t>
            </a:r>
          </a:p>
          <a:p>
            <a:r>
              <a:rPr lang="en-US" dirty="0"/>
              <a:t>Export Processing zone</a:t>
            </a:r>
          </a:p>
          <a:p>
            <a:r>
              <a:rPr lang="en-US" dirty="0" err="1"/>
              <a:t>Boma</a:t>
            </a:r>
            <a:r>
              <a:rPr lang="en-US" dirty="0"/>
              <a:t> Inn</a:t>
            </a:r>
          </a:p>
          <a:p>
            <a:r>
              <a:rPr lang="en-US" dirty="0"/>
              <a:t>Valentine’s Cake House</a:t>
            </a:r>
          </a:p>
          <a:p>
            <a:r>
              <a:rPr lang="en-US" dirty="0"/>
              <a:t>Pallet Café </a:t>
            </a:r>
          </a:p>
        </p:txBody>
      </p:sp>
      <p:pic>
        <p:nvPicPr>
          <p:cNvPr id="22" name="Content Placeholder 21" descr="A picture containing person, blue&#10;&#10;Description automatically generated">
            <a:extLst>
              <a:ext uri="{FF2B5EF4-FFF2-40B4-BE49-F238E27FC236}">
                <a16:creationId xmlns:a16="http://schemas.microsoft.com/office/drawing/2014/main" id="{13F87FF0-EA65-478D-B12F-3C9490A9C399}"/>
              </a:ext>
            </a:extLst>
          </p:cNvPr>
          <p:cNvPicPr>
            <a:picLocks noGrp="1" noChangeAspect="1"/>
          </p:cNvPicPr>
          <p:nvPr>
            <p:ph sz="half" idx="2"/>
          </p:nvPr>
        </p:nvPicPr>
        <p:blipFill rotWithShape="1">
          <a:blip r:embed="rId3"/>
          <a:srcRect t="1846" r="-1" b="55594"/>
          <a:stretch/>
        </p:blipFill>
        <p:spPr>
          <a:xfrm>
            <a:off x="6632127" y="3141762"/>
            <a:ext cx="5081323" cy="3239822"/>
          </a:xfrm>
          <a:noFill/>
        </p:spPr>
      </p:pic>
    </p:spTree>
    <p:extLst>
      <p:ext uri="{BB962C8B-B14F-4D97-AF65-F5344CB8AC3E}">
        <p14:creationId xmlns:p14="http://schemas.microsoft.com/office/powerpoint/2010/main" val="958633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8D8E-6DFD-42D7-B1DB-5433DC06CA8C}"/>
              </a:ext>
            </a:extLst>
          </p:cNvPr>
          <p:cNvSpPr>
            <a:spLocks noGrp="1"/>
          </p:cNvSpPr>
          <p:nvPr>
            <p:ph type="title"/>
          </p:nvPr>
        </p:nvSpPr>
        <p:spPr>
          <a:xfrm>
            <a:off x="914639" y="609742"/>
            <a:ext cx="8256091" cy="720000"/>
          </a:xfrm>
        </p:spPr>
        <p:txBody>
          <a:bodyPr wrap="square" anchor="ctr">
            <a:normAutofit/>
          </a:bodyPr>
          <a:lstStyle/>
          <a:p>
            <a:pPr>
              <a:lnSpc>
                <a:spcPct val="90000"/>
              </a:lnSpc>
            </a:pPr>
            <a:r>
              <a:rPr lang="en-GB" sz="4100"/>
              <a:t>Supporting employers</a:t>
            </a:r>
          </a:p>
        </p:txBody>
      </p:sp>
      <p:pic>
        <p:nvPicPr>
          <p:cNvPr id="4" name="Content Placeholder 3" descr="A picture containing person, indoor, working&#10;&#10;Description automatically generated">
            <a:extLst>
              <a:ext uri="{FF2B5EF4-FFF2-40B4-BE49-F238E27FC236}">
                <a16:creationId xmlns:a16="http://schemas.microsoft.com/office/drawing/2014/main" id="{2376BC91-4D53-431E-9D62-975694C041A2}"/>
              </a:ext>
            </a:extLst>
          </p:cNvPr>
          <p:cNvPicPr>
            <a:picLocks noGrp="1" noChangeAspect="1"/>
          </p:cNvPicPr>
          <p:nvPr>
            <p:ph sz="half" idx="2"/>
          </p:nvPr>
        </p:nvPicPr>
        <p:blipFill>
          <a:blip r:embed="rId3"/>
          <a:stretch>
            <a:fillRect/>
          </a:stretch>
        </p:blipFill>
        <p:spPr>
          <a:xfrm>
            <a:off x="6657515" y="3429793"/>
            <a:ext cx="4969738" cy="2795477"/>
          </a:xfrm>
        </p:spPr>
      </p:pic>
      <p:graphicFrame>
        <p:nvGraphicFramePr>
          <p:cNvPr id="9" name="Content Placeholder 2">
            <a:extLst>
              <a:ext uri="{FF2B5EF4-FFF2-40B4-BE49-F238E27FC236}">
                <a16:creationId xmlns:a16="http://schemas.microsoft.com/office/drawing/2014/main" id="{1EF17780-0175-45F0-8211-47CED9EF4133}"/>
              </a:ext>
            </a:extLst>
          </p:cNvPr>
          <p:cNvGraphicFramePr>
            <a:graphicFrameLocks noGrp="1"/>
          </p:cNvGraphicFramePr>
          <p:nvPr>
            <p:ph sz="half" idx="1"/>
            <p:extLst>
              <p:ext uri="{D42A27DB-BD31-4B8C-83A1-F6EECF244321}">
                <p14:modId xmlns:p14="http://schemas.microsoft.com/office/powerpoint/2010/main" val="1946913790"/>
              </p:ext>
            </p:extLst>
          </p:nvPr>
        </p:nvGraphicFramePr>
        <p:xfrm>
          <a:off x="914639" y="1485576"/>
          <a:ext cx="5081323" cy="482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2070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48D88E1-AA65-4952-8B25-ACD245C94058}"/>
              </a:ext>
            </a:extLst>
          </p:cNvPr>
          <p:cNvGraphicFramePr>
            <a:graphicFrameLocks noGrp="1"/>
          </p:cNvGraphicFramePr>
          <p:nvPr>
            <p:extLst>
              <p:ext uri="{D42A27DB-BD31-4B8C-83A1-F6EECF244321}">
                <p14:modId xmlns:p14="http://schemas.microsoft.com/office/powerpoint/2010/main" val="3422392843"/>
              </p:ext>
            </p:extLst>
          </p:nvPr>
        </p:nvGraphicFramePr>
        <p:xfrm>
          <a:off x="552971" y="1773610"/>
          <a:ext cx="11233248" cy="4536504"/>
        </p:xfrm>
        <a:graphic>
          <a:graphicData uri="http://schemas.openxmlformats.org/drawingml/2006/table">
            <a:tbl>
              <a:tblPr firstRow="1" bandRow="1">
                <a:tableStyleId>{5C22544A-7EE6-4342-B048-85BDC9FD1C3A}</a:tableStyleId>
              </a:tblPr>
              <a:tblGrid>
                <a:gridCol w="1524791">
                  <a:extLst>
                    <a:ext uri="{9D8B030D-6E8A-4147-A177-3AD203B41FA5}">
                      <a16:colId xmlns:a16="http://schemas.microsoft.com/office/drawing/2014/main" val="737925035"/>
                    </a:ext>
                  </a:extLst>
                </a:gridCol>
                <a:gridCol w="1499545">
                  <a:extLst>
                    <a:ext uri="{9D8B030D-6E8A-4147-A177-3AD203B41FA5}">
                      <a16:colId xmlns:a16="http://schemas.microsoft.com/office/drawing/2014/main" val="726371302"/>
                    </a:ext>
                  </a:extLst>
                </a:gridCol>
                <a:gridCol w="1512168">
                  <a:extLst>
                    <a:ext uri="{9D8B030D-6E8A-4147-A177-3AD203B41FA5}">
                      <a16:colId xmlns:a16="http://schemas.microsoft.com/office/drawing/2014/main" val="2033554659"/>
                    </a:ext>
                  </a:extLst>
                </a:gridCol>
                <a:gridCol w="1728192">
                  <a:extLst>
                    <a:ext uri="{9D8B030D-6E8A-4147-A177-3AD203B41FA5}">
                      <a16:colId xmlns:a16="http://schemas.microsoft.com/office/drawing/2014/main" val="1946576188"/>
                    </a:ext>
                  </a:extLst>
                </a:gridCol>
                <a:gridCol w="1758545">
                  <a:extLst>
                    <a:ext uri="{9D8B030D-6E8A-4147-A177-3AD203B41FA5}">
                      <a16:colId xmlns:a16="http://schemas.microsoft.com/office/drawing/2014/main" val="2100084843"/>
                    </a:ext>
                  </a:extLst>
                </a:gridCol>
                <a:gridCol w="1726217">
                  <a:extLst>
                    <a:ext uri="{9D8B030D-6E8A-4147-A177-3AD203B41FA5}">
                      <a16:colId xmlns:a16="http://schemas.microsoft.com/office/drawing/2014/main" val="3944049508"/>
                    </a:ext>
                  </a:extLst>
                </a:gridCol>
                <a:gridCol w="1483790">
                  <a:extLst>
                    <a:ext uri="{9D8B030D-6E8A-4147-A177-3AD203B41FA5}">
                      <a16:colId xmlns:a16="http://schemas.microsoft.com/office/drawing/2014/main" val="3339224768"/>
                    </a:ext>
                  </a:extLst>
                </a:gridCol>
              </a:tblGrid>
              <a:tr h="1461468">
                <a:tc>
                  <a:txBody>
                    <a:bodyPr/>
                    <a:lstStyle/>
                    <a:p>
                      <a:r>
                        <a:rPr lang="en-GB" sz="1700"/>
                        <a:t>Employer</a:t>
                      </a:r>
                    </a:p>
                  </a:txBody>
                  <a:tcPr marL="95612" marR="95612" marT="47806" marB="47806"/>
                </a:tc>
                <a:tc>
                  <a:txBody>
                    <a:bodyPr/>
                    <a:lstStyle/>
                    <a:p>
                      <a:r>
                        <a:rPr lang="en-GB" sz="1700"/>
                        <a:t>Showed change in attitude and hired DYPs</a:t>
                      </a:r>
                    </a:p>
                  </a:txBody>
                  <a:tcPr marL="95612" marR="95612" marT="47806" marB="47806"/>
                </a:tc>
                <a:tc>
                  <a:txBody>
                    <a:bodyPr/>
                    <a:lstStyle/>
                    <a:p>
                      <a:r>
                        <a:rPr lang="en-GB" sz="1700"/>
                        <a:t>Hired sign language interpreters</a:t>
                      </a:r>
                    </a:p>
                  </a:txBody>
                  <a:tcPr marL="95612" marR="95612" marT="47806" marB="47806"/>
                </a:tc>
                <a:tc>
                  <a:txBody>
                    <a:bodyPr/>
                    <a:lstStyle/>
                    <a:p>
                      <a:r>
                        <a:rPr lang="en-GB" sz="1700" dirty="0"/>
                        <a:t>Made adjustments to workplace</a:t>
                      </a:r>
                    </a:p>
                  </a:txBody>
                  <a:tcPr marL="95612" marR="95612" marT="47806" marB="47806"/>
                </a:tc>
                <a:tc>
                  <a:txBody>
                    <a:bodyPr/>
                    <a:lstStyle/>
                    <a:p>
                      <a:r>
                        <a:rPr lang="en-GB" sz="1700" dirty="0"/>
                        <a:t>Provided orientation and information to staff</a:t>
                      </a:r>
                    </a:p>
                  </a:txBody>
                  <a:tcPr marL="95612" marR="95612" marT="47806" marB="47806"/>
                </a:tc>
                <a:tc>
                  <a:txBody>
                    <a:bodyPr/>
                    <a:lstStyle/>
                    <a:p>
                      <a:r>
                        <a:rPr lang="en-GB" sz="1700" dirty="0"/>
                        <a:t>Provided sign language classes</a:t>
                      </a:r>
                    </a:p>
                  </a:txBody>
                  <a:tcPr marL="95612" marR="95612" marT="47806" marB="47806"/>
                </a:tc>
                <a:tc>
                  <a:txBody>
                    <a:bodyPr/>
                    <a:lstStyle/>
                    <a:p>
                      <a:r>
                        <a:rPr lang="en-GB" sz="1700" dirty="0"/>
                        <a:t>Review HR policy</a:t>
                      </a:r>
                    </a:p>
                  </a:txBody>
                  <a:tcPr marL="95612" marR="95612" marT="47806" marB="47806"/>
                </a:tc>
                <a:extLst>
                  <a:ext uri="{0D108BD9-81ED-4DB2-BD59-A6C34878D82A}">
                    <a16:rowId xmlns:a16="http://schemas.microsoft.com/office/drawing/2014/main" val="3719353108"/>
                  </a:ext>
                </a:extLst>
              </a:tr>
              <a:tr h="403392">
                <a:tc>
                  <a:txBody>
                    <a:bodyPr/>
                    <a:lstStyle/>
                    <a:p>
                      <a:r>
                        <a:rPr lang="en-GB" sz="1700" b="1" dirty="0"/>
                        <a:t>Coca Cola</a:t>
                      </a:r>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r>
                        <a:rPr lang="en-GB" sz="1700">
                          <a:sym typeface="Wingdings" panose="05000000000000000000" pitchFamily="2" charset="2"/>
                        </a:rPr>
                        <a:t></a:t>
                      </a: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dirty="0">
                          <a:sym typeface="Wingdings" panose="05000000000000000000" pitchFamily="2" charset="2"/>
                        </a:rPr>
                        <a:t></a:t>
                      </a:r>
                      <a:endParaRPr lang="en-GB" sz="1700" dirty="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extLst>
                  <a:ext uri="{0D108BD9-81ED-4DB2-BD59-A6C34878D82A}">
                    <a16:rowId xmlns:a16="http://schemas.microsoft.com/office/drawing/2014/main" val="1586749824"/>
                  </a:ext>
                </a:extLst>
              </a:tr>
              <a:tr h="667911">
                <a:tc>
                  <a:txBody>
                    <a:bodyPr/>
                    <a:lstStyle/>
                    <a:p>
                      <a:r>
                        <a:rPr lang="en-GB" sz="1700" b="1" dirty="0"/>
                        <a:t>Pallet Café </a:t>
                      </a:r>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p>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dirty="0">
                          <a:sym typeface="Wingdings" panose="05000000000000000000" pitchFamily="2" charset="2"/>
                        </a:rPr>
                        <a:t></a:t>
                      </a:r>
                      <a:endParaRPr lang="en-GB" sz="1700" dirty="0"/>
                    </a:p>
                  </a:txBody>
                  <a:tcPr marL="95612" marR="95612" marT="47806" marB="47806"/>
                </a:tc>
                <a:tc>
                  <a:txBody>
                    <a:bodyPr/>
                    <a:lstStyle/>
                    <a:p>
                      <a:endParaRPr lang="en-GB" sz="1700"/>
                    </a:p>
                  </a:txBody>
                  <a:tcPr marL="95612" marR="95612" marT="47806" marB="47806"/>
                </a:tc>
                <a:tc>
                  <a:txBody>
                    <a:bodyPr/>
                    <a:lstStyle/>
                    <a:p>
                      <a:endParaRPr lang="en-GB" sz="1700"/>
                    </a:p>
                  </a:txBody>
                  <a:tcPr marL="95612" marR="95612" marT="47806" marB="47806"/>
                </a:tc>
                <a:extLst>
                  <a:ext uri="{0D108BD9-81ED-4DB2-BD59-A6C34878D82A}">
                    <a16:rowId xmlns:a16="http://schemas.microsoft.com/office/drawing/2014/main" val="318718316"/>
                  </a:ext>
                </a:extLst>
              </a:tr>
              <a:tr h="403392">
                <a:tc>
                  <a:txBody>
                    <a:bodyPr/>
                    <a:lstStyle/>
                    <a:p>
                      <a:r>
                        <a:rPr lang="en-GB" sz="1700" b="1" dirty="0" err="1"/>
                        <a:t>Boma</a:t>
                      </a:r>
                      <a:r>
                        <a:rPr lang="en-GB" sz="1700" b="1" dirty="0"/>
                        <a:t> Inn</a:t>
                      </a:r>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dirty="0">
                          <a:sym typeface="Wingdings" panose="05000000000000000000" pitchFamily="2" charset="2"/>
                        </a:rPr>
                        <a:t></a:t>
                      </a:r>
                      <a:endParaRPr lang="en-GB" sz="1700" dirty="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endParaRPr lang="en-GB" sz="1700"/>
                    </a:p>
                  </a:txBody>
                  <a:tcPr marL="95612" marR="95612" marT="47806" marB="47806"/>
                </a:tc>
                <a:extLst>
                  <a:ext uri="{0D108BD9-81ED-4DB2-BD59-A6C34878D82A}">
                    <a16:rowId xmlns:a16="http://schemas.microsoft.com/office/drawing/2014/main" val="123352395"/>
                  </a:ext>
                </a:extLst>
              </a:tr>
              <a:tr h="932430">
                <a:tc>
                  <a:txBody>
                    <a:bodyPr/>
                    <a:lstStyle/>
                    <a:p>
                      <a:r>
                        <a:rPr lang="en-GB" sz="1700" b="1" dirty="0"/>
                        <a:t>Export Processing Zone</a:t>
                      </a:r>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endParaRPr lang="en-GB" sz="1700" dirty="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endParaRPr lang="en-GB" sz="1700"/>
                    </a:p>
                  </a:txBody>
                  <a:tcPr marL="95612" marR="95612" marT="47806" marB="47806"/>
                </a:tc>
                <a:tc>
                  <a:txBody>
                    <a:bodyPr/>
                    <a:lstStyle/>
                    <a:p>
                      <a:endParaRPr lang="en-GB" sz="1700"/>
                    </a:p>
                  </a:txBody>
                  <a:tcPr marL="95612" marR="95612" marT="47806" marB="47806"/>
                </a:tc>
                <a:extLst>
                  <a:ext uri="{0D108BD9-81ED-4DB2-BD59-A6C34878D82A}">
                    <a16:rowId xmlns:a16="http://schemas.microsoft.com/office/drawing/2014/main" val="791588341"/>
                  </a:ext>
                </a:extLst>
              </a:tr>
              <a:tr h="667911">
                <a:tc>
                  <a:txBody>
                    <a:bodyPr/>
                    <a:lstStyle/>
                    <a:p>
                      <a:r>
                        <a:rPr lang="en-GB" sz="1700" b="1" dirty="0"/>
                        <a:t>Valentines Cake House</a:t>
                      </a:r>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p>
                      <a:endParaRPr lang="en-GB" sz="1700"/>
                    </a:p>
                  </a:txBody>
                  <a:tcPr marL="95612" marR="95612" marT="47806" marB="47806"/>
                </a:tc>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700">
                          <a:sym typeface="Wingdings" panose="05000000000000000000" pitchFamily="2" charset="2"/>
                        </a:rPr>
                        <a:t></a:t>
                      </a:r>
                      <a:endParaRPr lang="en-GB" sz="1700"/>
                    </a:p>
                    <a:p>
                      <a:endParaRPr lang="en-GB" sz="1700"/>
                    </a:p>
                  </a:txBody>
                  <a:tcPr marL="95612" marR="95612" marT="47806" marB="47806"/>
                </a:tc>
                <a:tc>
                  <a:txBody>
                    <a:bodyPr/>
                    <a:lstStyle/>
                    <a:p>
                      <a:endParaRPr lang="en-GB" sz="1700"/>
                    </a:p>
                  </a:txBody>
                  <a:tcPr marL="95612" marR="95612" marT="47806" marB="47806"/>
                </a:tc>
                <a:tc>
                  <a:txBody>
                    <a:bodyPr/>
                    <a:lstStyle/>
                    <a:p>
                      <a:endParaRPr lang="en-GB" sz="1700" dirty="0"/>
                    </a:p>
                  </a:txBody>
                  <a:tcPr marL="95612" marR="95612" marT="47806" marB="47806"/>
                </a:tc>
                <a:tc>
                  <a:txBody>
                    <a:bodyPr/>
                    <a:lstStyle/>
                    <a:p>
                      <a:endParaRPr lang="en-GB" sz="1700"/>
                    </a:p>
                  </a:txBody>
                  <a:tcPr marL="95612" marR="95612" marT="47806" marB="47806"/>
                </a:tc>
                <a:tc>
                  <a:txBody>
                    <a:bodyPr/>
                    <a:lstStyle/>
                    <a:p>
                      <a:endParaRPr lang="en-GB" sz="1700" dirty="0"/>
                    </a:p>
                  </a:txBody>
                  <a:tcPr marL="95612" marR="95612" marT="47806" marB="47806"/>
                </a:tc>
                <a:extLst>
                  <a:ext uri="{0D108BD9-81ED-4DB2-BD59-A6C34878D82A}">
                    <a16:rowId xmlns:a16="http://schemas.microsoft.com/office/drawing/2014/main" val="1328237203"/>
                  </a:ext>
                </a:extLst>
              </a:tr>
            </a:tbl>
          </a:graphicData>
        </a:graphic>
      </p:graphicFrame>
    </p:spTree>
    <p:extLst>
      <p:ext uri="{BB962C8B-B14F-4D97-AF65-F5344CB8AC3E}">
        <p14:creationId xmlns:p14="http://schemas.microsoft.com/office/powerpoint/2010/main" val="1245163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442982F8-C972-4196-BB8C-32DA1D7D9EA0}"/>
              </a:ext>
            </a:extLst>
          </p:cNvPr>
          <p:cNvSpPr txBox="1">
            <a:spLocks/>
          </p:cNvSpPr>
          <p:nvPr/>
        </p:nvSpPr>
        <p:spPr bwMode="auto">
          <a:xfrm>
            <a:off x="552971" y="924968"/>
            <a:ext cx="9505056" cy="4449042"/>
          </a:xfrm>
          <a:prstGeom prst="rect">
            <a:avLst/>
          </a:prstGeo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122008" tIns="61004" rIns="122008" bIns="61004" numCol="1" rtlCol="0" anchor="t" anchorCtr="0" compatLnSpc="1">
            <a:prstTxWarp prst="textNoShape">
              <a:avLst/>
            </a:prstTxWarp>
            <a:normAutofit/>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dk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dk1"/>
                </a:solidFill>
                <a:latin typeface="+mn-lt"/>
                <a:ea typeface="+mn-ea"/>
                <a:cs typeface="+mn-cs"/>
              </a:defRPr>
            </a:lvl2pPr>
            <a:lvl3pPr marL="0" indent="0" algn="l" rtl="0" eaLnBrk="1" fontAlgn="base" hangingPunct="1">
              <a:spcBef>
                <a:spcPct val="20000"/>
              </a:spcBef>
              <a:spcAft>
                <a:spcPct val="0"/>
              </a:spcAft>
              <a:buNone/>
              <a:defRPr sz="3200">
                <a:solidFill>
                  <a:schemeClr val="dk1"/>
                </a:solidFill>
                <a:latin typeface="+mn-lt"/>
                <a:ea typeface="+mn-ea"/>
                <a:cs typeface="+mn-cs"/>
              </a:defRPr>
            </a:lvl3pPr>
            <a:lvl4pPr marL="0" indent="0" algn="l" rtl="0" eaLnBrk="1" fontAlgn="base" hangingPunct="1">
              <a:spcBef>
                <a:spcPct val="20000"/>
              </a:spcBef>
              <a:spcAft>
                <a:spcPct val="0"/>
              </a:spcAft>
              <a:buNone/>
              <a:defRPr sz="3200">
                <a:solidFill>
                  <a:schemeClr val="dk1"/>
                </a:solidFill>
                <a:latin typeface="+mn-lt"/>
                <a:ea typeface="+mn-ea"/>
                <a:cs typeface="+mn-cs"/>
              </a:defRPr>
            </a:lvl4pPr>
            <a:lvl5pPr marL="0" indent="0" algn="l" rtl="0" eaLnBrk="1" fontAlgn="base" hangingPunct="1">
              <a:spcBef>
                <a:spcPct val="20000"/>
              </a:spcBef>
              <a:spcAft>
                <a:spcPct val="0"/>
              </a:spcAft>
              <a:buNone/>
              <a:defRPr sz="3200">
                <a:solidFill>
                  <a:schemeClr val="dk1"/>
                </a:solidFill>
                <a:latin typeface="+mn-lt"/>
                <a:ea typeface="+mn-ea"/>
                <a:cs typeface="+mn-cs"/>
              </a:defRPr>
            </a:lvl5pPr>
            <a:lvl6pPr marL="3355231" indent="-305021" algn="l" rtl="0" eaLnBrk="1" fontAlgn="base" hangingPunct="1">
              <a:spcBef>
                <a:spcPct val="20000"/>
              </a:spcBef>
              <a:spcAft>
                <a:spcPct val="0"/>
              </a:spcAft>
              <a:buChar char="»"/>
              <a:defRPr sz="2700">
                <a:solidFill>
                  <a:schemeClr val="dk1"/>
                </a:solidFill>
                <a:latin typeface="+mn-lt"/>
                <a:ea typeface="+mn-ea"/>
                <a:cs typeface="+mn-cs"/>
              </a:defRPr>
            </a:lvl6pPr>
            <a:lvl7pPr marL="3965273" indent="-305021" algn="l" rtl="0" eaLnBrk="1" fontAlgn="base" hangingPunct="1">
              <a:spcBef>
                <a:spcPct val="20000"/>
              </a:spcBef>
              <a:spcAft>
                <a:spcPct val="0"/>
              </a:spcAft>
              <a:buChar char="»"/>
              <a:defRPr sz="2700">
                <a:solidFill>
                  <a:schemeClr val="dk1"/>
                </a:solidFill>
                <a:latin typeface="+mn-lt"/>
                <a:ea typeface="+mn-ea"/>
                <a:cs typeface="+mn-cs"/>
              </a:defRPr>
            </a:lvl7pPr>
            <a:lvl8pPr marL="4575315" indent="-305021" algn="l" rtl="0" eaLnBrk="1" fontAlgn="base" hangingPunct="1">
              <a:spcBef>
                <a:spcPct val="20000"/>
              </a:spcBef>
              <a:spcAft>
                <a:spcPct val="0"/>
              </a:spcAft>
              <a:buChar char="»"/>
              <a:defRPr sz="2700">
                <a:solidFill>
                  <a:schemeClr val="dk1"/>
                </a:solidFill>
                <a:latin typeface="+mn-lt"/>
                <a:ea typeface="+mn-ea"/>
                <a:cs typeface="+mn-cs"/>
              </a:defRPr>
            </a:lvl8pPr>
            <a:lvl9pPr marL="5185357" indent="-305021" algn="l" rtl="0" eaLnBrk="1" fontAlgn="base" hangingPunct="1">
              <a:spcBef>
                <a:spcPct val="20000"/>
              </a:spcBef>
              <a:spcAft>
                <a:spcPct val="0"/>
              </a:spcAft>
              <a:buChar char="»"/>
              <a:defRPr sz="2700">
                <a:solidFill>
                  <a:schemeClr val="dk1"/>
                </a:solidFill>
                <a:latin typeface="+mn-lt"/>
                <a:ea typeface="+mn-ea"/>
                <a:cs typeface="+mn-cs"/>
              </a:defRPr>
            </a:lvl9pPr>
          </a:lstStyle>
          <a:p>
            <a:pPr marL="0" indent="0">
              <a:lnSpc>
                <a:spcPct val="90000"/>
              </a:lnSpc>
              <a:buNone/>
            </a:pPr>
            <a:r>
              <a:rPr lang="en-US" b="1" kern="0" dirty="0">
                <a:solidFill>
                  <a:schemeClr val="bg1"/>
                </a:solidFill>
                <a:latin typeface="+mn-lt"/>
                <a:ea typeface="+mn-ea"/>
                <a:cs typeface="+mn-cs"/>
              </a:rPr>
              <a:t>“All along the company wanted to employ deaf people and generally persons with disabilities but they did not know how to approach it. When Deaf Empowerment Kenya approached Coca Cola they slowly learned how to proceed with inclusion of </a:t>
            </a:r>
            <a:r>
              <a:rPr lang="en-US" b="1" kern="0" dirty="0">
                <a:solidFill>
                  <a:schemeClr val="bg1"/>
                </a:solidFill>
              </a:rPr>
              <a:t>people with disabilities</a:t>
            </a:r>
            <a:r>
              <a:rPr lang="en-US" b="1" kern="0" dirty="0">
                <a:solidFill>
                  <a:schemeClr val="bg1"/>
                </a:solidFill>
                <a:latin typeface="+mn-lt"/>
                <a:ea typeface="+mn-ea"/>
                <a:cs typeface="+mn-cs"/>
              </a:rPr>
              <a:t> and they chose to start with the deaf because Deaf Empowerment Kenya was willing to support with that.”</a:t>
            </a:r>
            <a:endParaRPr lang="en-US" b="1" i="1" kern="0" dirty="0">
              <a:solidFill>
                <a:schemeClr val="bg1"/>
              </a:solidFill>
              <a:latin typeface="+mn-lt"/>
              <a:ea typeface="+mn-ea"/>
              <a:cs typeface="+mn-cs"/>
            </a:endParaRPr>
          </a:p>
        </p:txBody>
      </p:sp>
      <p:sp>
        <p:nvSpPr>
          <p:cNvPr id="9" name="Text Placeholder 2">
            <a:extLst>
              <a:ext uri="{FF2B5EF4-FFF2-40B4-BE49-F238E27FC236}">
                <a16:creationId xmlns:a16="http://schemas.microsoft.com/office/drawing/2014/main" id="{276945D8-4FC5-412F-8983-1E06AE88FCB3}"/>
              </a:ext>
            </a:extLst>
          </p:cNvPr>
          <p:cNvSpPr>
            <a:spLocks noGrp="1"/>
          </p:cNvSpPr>
          <p:nvPr>
            <p:ph type="body" sz="quarter" idx="11"/>
          </p:nvPr>
        </p:nvSpPr>
        <p:spPr>
          <a:xfrm>
            <a:off x="624979" y="4509914"/>
            <a:ext cx="10510718" cy="1265237"/>
          </a:xfrm>
        </p:spPr>
        <p:txBody>
          <a:bodyPr/>
          <a:lstStyle/>
          <a:p>
            <a:r>
              <a:rPr lang="en-US" sz="3200" dirty="0"/>
              <a:t>Human Resource and Learning Development Manager </a:t>
            </a:r>
          </a:p>
          <a:p>
            <a:r>
              <a:rPr lang="en-US" dirty="0"/>
              <a:t>Coca Cola</a:t>
            </a:r>
          </a:p>
        </p:txBody>
      </p:sp>
    </p:spTree>
    <p:extLst>
      <p:ext uri="{BB962C8B-B14F-4D97-AF65-F5344CB8AC3E}">
        <p14:creationId xmlns:p14="http://schemas.microsoft.com/office/powerpoint/2010/main" val="54410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955" y="1341562"/>
            <a:ext cx="3672408" cy="720000"/>
          </a:xfrm>
        </p:spPr>
        <p:txBody>
          <a:bodyPr/>
          <a:lstStyle/>
          <a:p>
            <a:r>
              <a:rPr lang="en-GB" dirty="0"/>
              <a:t>Our learnings from working with employers</a:t>
            </a:r>
          </a:p>
        </p:txBody>
      </p:sp>
      <p:graphicFrame>
        <p:nvGraphicFramePr>
          <p:cNvPr id="4" name="Diagram 3"/>
          <p:cNvGraphicFramePr/>
          <p:nvPr>
            <p:extLst>
              <p:ext uri="{D42A27DB-BD31-4B8C-83A1-F6EECF244321}">
                <p14:modId xmlns:p14="http://schemas.microsoft.com/office/powerpoint/2010/main" val="3081338126"/>
              </p:ext>
            </p:extLst>
          </p:nvPr>
        </p:nvGraphicFramePr>
        <p:xfrm>
          <a:off x="1129035" y="285399"/>
          <a:ext cx="9361040" cy="6288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060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11FD35-3AC9-4B9E-92AF-53763632DC9D}"/>
              </a:ext>
            </a:extLst>
          </p:cNvPr>
          <p:cNvSpPr txBox="1">
            <a:spLocks/>
          </p:cNvSpPr>
          <p:nvPr/>
        </p:nvSpPr>
        <p:spPr bwMode="auto">
          <a:xfrm>
            <a:off x="914639" y="858491"/>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noAutofit/>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ct val="90000"/>
              </a:lnSpc>
              <a:spcAft>
                <a:spcPts val="600"/>
              </a:spcAft>
            </a:pPr>
            <a:r>
              <a:rPr lang="en-US" b="1" kern="0" dirty="0">
                <a:latin typeface="+mj-lt"/>
                <a:ea typeface="+mj-ea"/>
                <a:cs typeface="+mj-cs"/>
              </a:rPr>
              <a:t>Our learnings from working with employers</a:t>
            </a:r>
          </a:p>
        </p:txBody>
      </p:sp>
      <p:graphicFrame>
        <p:nvGraphicFramePr>
          <p:cNvPr id="6" name="Content Placeholder 2">
            <a:extLst>
              <a:ext uri="{FF2B5EF4-FFF2-40B4-BE49-F238E27FC236}">
                <a16:creationId xmlns:a16="http://schemas.microsoft.com/office/drawing/2014/main" id="{F197F80D-311E-4E41-BCC6-37F8B62417E4}"/>
              </a:ext>
            </a:extLst>
          </p:cNvPr>
          <p:cNvGraphicFramePr>
            <a:graphicFrameLocks noGrp="1"/>
          </p:cNvGraphicFramePr>
          <p:nvPr>
            <p:ph idx="1"/>
            <p:extLst>
              <p:ext uri="{D42A27DB-BD31-4B8C-83A1-F6EECF244321}">
                <p14:modId xmlns:p14="http://schemas.microsoft.com/office/powerpoint/2010/main" val="2909737153"/>
              </p:ext>
            </p:extLst>
          </p:nvPr>
        </p:nvGraphicFramePr>
        <p:xfrm>
          <a:off x="914639" y="1977741"/>
          <a:ext cx="10365899" cy="4332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3887426"/>
      </p:ext>
    </p:extLst>
  </p:cSld>
  <p:clrMapOvr>
    <a:masterClrMapping/>
  </p:clrMapOvr>
</p:sld>
</file>

<file path=ppt/theme/theme1.xml><?xml version="1.0" encoding="utf-8"?>
<a:theme xmlns:a="http://schemas.openxmlformats.org/drawingml/2006/main" name="DCW">
  <a:themeElements>
    <a:clrScheme name="NDCS 2017">
      <a:dk1>
        <a:sysClr val="windowText" lastClr="000000"/>
      </a:dk1>
      <a:lt1>
        <a:sysClr val="window" lastClr="FFFFFF"/>
      </a:lt1>
      <a:dk2>
        <a:srgbClr val="720062"/>
      </a:dk2>
      <a:lt2>
        <a:srgbClr val="87027B"/>
      </a:lt2>
      <a:accent1>
        <a:srgbClr val="720062"/>
      </a:accent1>
      <a:accent2>
        <a:srgbClr val="C6007E"/>
      </a:accent2>
      <a:accent3>
        <a:srgbClr val="0092BC"/>
      </a:accent3>
      <a:accent4>
        <a:srgbClr val="EA7600"/>
      </a:accent4>
      <a:accent5>
        <a:srgbClr val="F2A900"/>
      </a:accent5>
      <a:accent6>
        <a:srgbClr val="C4D600"/>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5" id="{5564FAA9-2420-4FD3-A7B7-6E400E3D9800}" vid="{A1FAD03D-61BE-489E-B32D-3C0EDC5D4D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328</TotalTime>
  <Words>420</Words>
  <Application>Microsoft Office PowerPoint</Application>
  <PresentationFormat>Custom</PresentationFormat>
  <Paragraphs>81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DCW</vt:lpstr>
      <vt:lpstr>Creating deaf friendly workplaces in Nairobi</vt:lpstr>
      <vt:lpstr>Supporting deaf young people into employment</vt:lpstr>
      <vt:lpstr>Challenges deaf young people face</vt:lpstr>
      <vt:lpstr>The Employers</vt:lpstr>
      <vt:lpstr>Supporting employers</vt:lpstr>
      <vt:lpstr>PowerPoint Presentation</vt:lpstr>
      <vt:lpstr>PowerPoint Presentation</vt:lpstr>
      <vt:lpstr>Our learnings from working with employers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deaf friendly workplaces in Nairobi</dc:title>
  <dc:creator>Corinna Philpott</dc:creator>
  <cp:lastModifiedBy>Corinna Philpott</cp:lastModifiedBy>
  <cp:revision>11</cp:revision>
  <dcterms:created xsi:type="dcterms:W3CDTF">2021-07-13T10:20:06Z</dcterms:created>
  <dcterms:modified xsi:type="dcterms:W3CDTF">2021-07-15T10:14:19Z</dcterms:modified>
</cp:coreProperties>
</file>